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042" r:id="rId2"/>
    <p:sldId id="2043" r:id="rId3"/>
    <p:sldId id="2044" r:id="rId4"/>
    <p:sldId id="2045" r:id="rId5"/>
    <p:sldId id="2049" r:id="rId6"/>
    <p:sldId id="2050" r:id="rId7"/>
    <p:sldId id="2046" r:id="rId8"/>
    <p:sldId id="2047" r:id="rId9"/>
    <p:sldId id="2048" r:id="rId10"/>
    <p:sldId id="2051" r:id="rId11"/>
    <p:sldId id="2052" r:id="rId12"/>
    <p:sldId id="2053" r:id="rId13"/>
    <p:sldId id="2054" r:id="rId14"/>
    <p:sldId id="2055" r:id="rId15"/>
    <p:sldId id="2056" r:id="rId16"/>
    <p:sldId id="2061" r:id="rId17"/>
    <p:sldId id="2058" r:id="rId18"/>
    <p:sldId id="2059" r:id="rId19"/>
    <p:sldId id="2060" r:id="rId20"/>
    <p:sldId id="2057" r:id="rId21"/>
    <p:sldId id="2086" r:id="rId22"/>
    <p:sldId id="2062" r:id="rId23"/>
    <p:sldId id="2063" r:id="rId24"/>
    <p:sldId id="2064" r:id="rId25"/>
    <p:sldId id="2065" r:id="rId26"/>
    <p:sldId id="2066" r:id="rId27"/>
    <p:sldId id="2067" r:id="rId28"/>
    <p:sldId id="2068" r:id="rId29"/>
    <p:sldId id="2069" r:id="rId30"/>
    <p:sldId id="2070" r:id="rId31"/>
    <p:sldId id="2071" r:id="rId32"/>
    <p:sldId id="2072" r:id="rId33"/>
    <p:sldId id="2073" r:id="rId34"/>
    <p:sldId id="2074" r:id="rId35"/>
    <p:sldId id="2075" r:id="rId36"/>
    <p:sldId id="2085" r:id="rId37"/>
    <p:sldId id="2076" r:id="rId38"/>
    <p:sldId id="2077" r:id="rId39"/>
    <p:sldId id="2078" r:id="rId40"/>
    <p:sldId id="2079" r:id="rId41"/>
    <p:sldId id="2080" r:id="rId42"/>
    <p:sldId id="2081" r:id="rId43"/>
    <p:sldId id="2082" r:id="rId44"/>
    <p:sldId id="2083" r:id="rId45"/>
    <p:sldId id="2084" r:id="rId46"/>
    <p:sldId id="2088" r:id="rId47"/>
    <p:sldId id="2089" r:id="rId48"/>
    <p:sldId id="2090" r:id="rId49"/>
    <p:sldId id="2091" r:id="rId50"/>
    <p:sldId id="2092" r:id="rId51"/>
    <p:sldId id="2093" r:id="rId52"/>
    <p:sldId id="2094" r:id="rId53"/>
    <p:sldId id="2095" r:id="rId54"/>
    <p:sldId id="2096" r:id="rId55"/>
    <p:sldId id="2097" r:id="rId56"/>
    <p:sldId id="2098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242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  <p15:guide id="7" pos="5541" userDrawn="1">
          <p15:clr>
            <a:srgbClr val="A4A3A4"/>
          </p15:clr>
        </p15:guide>
        <p15:guide id="9" pos="438" userDrawn="1">
          <p15:clr>
            <a:srgbClr val="A4A3A4"/>
          </p15:clr>
        </p15:guide>
        <p15:guide id="10" orient="horz" pos="1820" userDrawn="1">
          <p15:clr>
            <a:srgbClr val="A4A3A4"/>
          </p15:clr>
        </p15:guide>
        <p15:guide id="11" pos="2139" userDrawn="1">
          <p15:clr>
            <a:srgbClr val="A4A3A4"/>
          </p15:clr>
        </p15:guide>
        <p15:guide id="12" pos="17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DDED"/>
    <a:srgbClr val="F3F3F3"/>
    <a:srgbClr val="D9D9D8"/>
    <a:srgbClr val="B4B4B5"/>
    <a:srgbClr val="FEFCFB"/>
    <a:srgbClr val="39A9B5"/>
    <a:srgbClr val="3E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52"/>
    <p:restoredTop sz="94919"/>
  </p:normalViewPr>
  <p:slideViewPr>
    <p:cSldViewPr snapToGrid="0" snapToObjects="1" showGuides="1">
      <p:cViewPr>
        <p:scale>
          <a:sx n="124" d="100"/>
          <a:sy n="124" d="100"/>
        </p:scale>
        <p:origin x="440" y="144"/>
      </p:cViewPr>
      <p:guideLst>
        <p:guide orient="horz" pos="2160"/>
        <p:guide pos="7242"/>
        <p:guide pos="3840"/>
        <p:guide orient="horz" pos="346"/>
        <p:guide orient="horz" pos="3952"/>
        <p:guide pos="5541"/>
        <p:guide pos="438"/>
        <p:guide orient="horz" pos="1820"/>
        <p:guide pos="2139"/>
        <p:guide pos="17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Source Serif Pro" panose="0204060305040502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Source Serif Pro" panose="02040603050405020204" pitchFamily="18" charset="0"/>
              </a:defRPr>
            </a:lvl1pPr>
          </a:lstStyle>
          <a:p>
            <a:fld id="{88EDFB7E-8A14-5F4A-A8BC-FEC574E653A4}" type="datetimeFigureOut">
              <a:rPr lang="en-US" smtClean="0"/>
              <a:pPr/>
              <a:t>4/17/21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Source Serif Pro" panose="0204060305040502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Source Serif Pro" panose="02040603050405020204" pitchFamily="18" charset="0"/>
              </a:defRPr>
            </a:lvl1pPr>
          </a:lstStyle>
          <a:p>
            <a:fld id="{4A1814F3-7BF6-CC41-BA5F-F3649E84E6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Source Serif Pro" panose="02040603050405020204" pitchFamily="18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Source Serif Pro" panose="02040603050405020204" pitchFamily="18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Source Serif Pro" panose="02040603050405020204" pitchFamily="18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Source Serif Pro" panose="02040603050405020204" pitchFamily="18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Source Serif Pro" panose="020406030504050202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106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282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4/17/21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61387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1460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D695C9-774F-604D-ADB3-83FC7F2027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4934140"/>
            <a:ext cx="12192000" cy="1923861"/>
          </a:xfrm>
          <a:custGeom>
            <a:avLst/>
            <a:gdLst>
              <a:gd name="connsiteX0" fmla="*/ 0 w 12192000"/>
              <a:gd name="connsiteY0" fmla="*/ 0 h 1923861"/>
              <a:gd name="connsiteX1" fmla="*/ 12192000 w 12192000"/>
              <a:gd name="connsiteY1" fmla="*/ 0 h 1923861"/>
              <a:gd name="connsiteX2" fmla="*/ 12192000 w 12192000"/>
              <a:gd name="connsiteY2" fmla="*/ 1923861 h 1923861"/>
              <a:gd name="connsiteX3" fmla="*/ 0 w 12192000"/>
              <a:gd name="connsiteY3" fmla="*/ 1923861 h 1923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923861">
                <a:moveTo>
                  <a:pt x="0" y="0"/>
                </a:moveTo>
                <a:lnTo>
                  <a:pt x="12192000" y="0"/>
                </a:lnTo>
                <a:lnTo>
                  <a:pt x="12192000" y="1923861"/>
                </a:lnTo>
                <a:lnTo>
                  <a:pt x="0" y="1923861"/>
                </a:ln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691B34-B293-AD45-9E93-1837239009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2000" cy="1919515"/>
          </a:xfrm>
          <a:custGeom>
            <a:avLst/>
            <a:gdLst>
              <a:gd name="connsiteX0" fmla="*/ 0 w 12192000"/>
              <a:gd name="connsiteY0" fmla="*/ 0 h 1919515"/>
              <a:gd name="connsiteX1" fmla="*/ 12192000 w 12192000"/>
              <a:gd name="connsiteY1" fmla="*/ 0 h 1919515"/>
              <a:gd name="connsiteX2" fmla="*/ 12192000 w 12192000"/>
              <a:gd name="connsiteY2" fmla="*/ 1919515 h 1919515"/>
              <a:gd name="connsiteX3" fmla="*/ 0 w 12192000"/>
              <a:gd name="connsiteY3" fmla="*/ 1919515 h 191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919515">
                <a:moveTo>
                  <a:pt x="0" y="0"/>
                </a:moveTo>
                <a:lnTo>
                  <a:pt x="12192000" y="0"/>
                </a:lnTo>
                <a:lnTo>
                  <a:pt x="12192000" y="1919515"/>
                </a:lnTo>
                <a:lnTo>
                  <a:pt x="0" y="191951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E4ACFF-E7D4-4042-B9AD-A7BC77040A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2213699"/>
          </a:xfrm>
          <a:custGeom>
            <a:avLst/>
            <a:gdLst>
              <a:gd name="connsiteX0" fmla="*/ 0 w 12192000"/>
              <a:gd name="connsiteY0" fmla="*/ 0 h 2213699"/>
              <a:gd name="connsiteX1" fmla="*/ 12192000 w 12192000"/>
              <a:gd name="connsiteY1" fmla="*/ 0 h 2213699"/>
              <a:gd name="connsiteX2" fmla="*/ 12192000 w 12192000"/>
              <a:gd name="connsiteY2" fmla="*/ 2213699 h 2213699"/>
              <a:gd name="connsiteX3" fmla="*/ 0 w 12192000"/>
              <a:gd name="connsiteY3" fmla="*/ 2213699 h 221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13699">
                <a:moveTo>
                  <a:pt x="0" y="0"/>
                </a:moveTo>
                <a:lnTo>
                  <a:pt x="12192000" y="0"/>
                </a:lnTo>
                <a:lnTo>
                  <a:pt x="12192000" y="2213699"/>
                </a:lnTo>
                <a:lnTo>
                  <a:pt x="0" y="2213699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4B0212-B1C2-4D43-B9E8-5EAB50FD62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4656908"/>
            <a:ext cx="12192000" cy="2201092"/>
          </a:xfrm>
          <a:custGeom>
            <a:avLst/>
            <a:gdLst>
              <a:gd name="connsiteX0" fmla="*/ 0 w 12192000"/>
              <a:gd name="connsiteY0" fmla="*/ 0 h 2201092"/>
              <a:gd name="connsiteX1" fmla="*/ 12192000 w 12192000"/>
              <a:gd name="connsiteY1" fmla="*/ 0 h 2201092"/>
              <a:gd name="connsiteX2" fmla="*/ 12192000 w 12192000"/>
              <a:gd name="connsiteY2" fmla="*/ 2201092 h 2201092"/>
              <a:gd name="connsiteX3" fmla="*/ 0 w 12192000"/>
              <a:gd name="connsiteY3" fmla="*/ 2201092 h 220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01092">
                <a:moveTo>
                  <a:pt x="0" y="0"/>
                </a:moveTo>
                <a:lnTo>
                  <a:pt x="12192000" y="0"/>
                </a:lnTo>
                <a:lnTo>
                  <a:pt x="12192000" y="2201092"/>
                </a:lnTo>
                <a:lnTo>
                  <a:pt x="0" y="220109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55670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636422-D625-AE49-BB11-CB8248709D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4402666"/>
            <a:ext cx="12192000" cy="2455335"/>
          </a:xfrm>
          <a:custGeom>
            <a:avLst/>
            <a:gdLst>
              <a:gd name="connsiteX0" fmla="*/ 0 w 12192000"/>
              <a:gd name="connsiteY0" fmla="*/ 0 h 2455335"/>
              <a:gd name="connsiteX1" fmla="*/ 12192000 w 12192000"/>
              <a:gd name="connsiteY1" fmla="*/ 0 h 2455335"/>
              <a:gd name="connsiteX2" fmla="*/ 12192000 w 12192000"/>
              <a:gd name="connsiteY2" fmla="*/ 2455335 h 2455335"/>
              <a:gd name="connsiteX3" fmla="*/ 0 w 12192000"/>
              <a:gd name="connsiteY3" fmla="*/ 2455335 h 2455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455335">
                <a:moveTo>
                  <a:pt x="0" y="0"/>
                </a:moveTo>
                <a:lnTo>
                  <a:pt x="12192000" y="0"/>
                </a:lnTo>
                <a:lnTo>
                  <a:pt x="12192000" y="2455335"/>
                </a:lnTo>
                <a:lnTo>
                  <a:pt x="0" y="2455335"/>
                </a:lnTo>
                <a:close/>
              </a:path>
            </a:pathLst>
          </a:custGeom>
        </p:spPr>
      </p:pic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52B21ECF-A424-1141-9F67-FB81B1D45A56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1251781" y="883162"/>
            <a:ext cx="4332416" cy="4332300"/>
          </a:xfrm>
          <a:prstGeom prst="ellipse">
            <a:avLst/>
          </a:prstGeom>
          <a:solidFill>
            <a:schemeClr val="bg1"/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Source Serif Pro" panose="02040603050405020204" pitchFamily="18" charset="0"/>
                <a:ea typeface="Roboto Regular" charset="0"/>
                <a:cs typeface="Rubik Light" panose="02000604000000020004" pitchFamily="2" charset="-79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5E13E4-3EF3-264B-A0C8-8F803FEA0B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 flipH="1">
            <a:off x="2400" y="4212169"/>
            <a:ext cx="12189600" cy="2645831"/>
          </a:xfrm>
          <a:custGeom>
            <a:avLst/>
            <a:gdLst>
              <a:gd name="connsiteX0" fmla="*/ 12192000 w 12192000"/>
              <a:gd name="connsiteY0" fmla="*/ 2645831 h 2645831"/>
              <a:gd name="connsiteX1" fmla="*/ 0 w 12192000"/>
              <a:gd name="connsiteY1" fmla="*/ 2645831 h 2645831"/>
              <a:gd name="connsiteX2" fmla="*/ 0 w 12192000"/>
              <a:gd name="connsiteY2" fmla="*/ 0 h 2645831"/>
              <a:gd name="connsiteX3" fmla="*/ 12192000 w 12192000"/>
              <a:gd name="connsiteY3" fmla="*/ 0 h 2645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645831">
                <a:moveTo>
                  <a:pt x="12192000" y="2645831"/>
                </a:moveTo>
                <a:lnTo>
                  <a:pt x="0" y="2645831"/>
                </a:lnTo>
                <a:lnTo>
                  <a:pt x="0" y="0"/>
                </a:lnTo>
                <a:lnTo>
                  <a:pt x="1219200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792630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and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2C8CBC-BB1B-4149-9D85-9879B120F6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2620438"/>
          </a:xfrm>
          <a:custGeom>
            <a:avLst/>
            <a:gdLst>
              <a:gd name="connsiteX0" fmla="*/ 0 w 12192000"/>
              <a:gd name="connsiteY0" fmla="*/ 0 h 2620438"/>
              <a:gd name="connsiteX1" fmla="*/ 12192000 w 12192000"/>
              <a:gd name="connsiteY1" fmla="*/ 0 h 2620438"/>
              <a:gd name="connsiteX2" fmla="*/ 12192000 w 12192000"/>
              <a:gd name="connsiteY2" fmla="*/ 2620438 h 2620438"/>
              <a:gd name="connsiteX3" fmla="*/ 0 w 12192000"/>
              <a:gd name="connsiteY3" fmla="*/ 2620438 h 262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620438">
                <a:moveTo>
                  <a:pt x="0" y="0"/>
                </a:moveTo>
                <a:lnTo>
                  <a:pt x="12192000" y="0"/>
                </a:lnTo>
                <a:lnTo>
                  <a:pt x="12192000" y="2620438"/>
                </a:lnTo>
                <a:lnTo>
                  <a:pt x="0" y="262043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77657185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8DB60C-2C7E-ED4C-B59E-C59FFCA42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>
            <a:off x="0" y="4212169"/>
            <a:ext cx="12192000" cy="2645831"/>
          </a:xfrm>
          <a:custGeom>
            <a:avLst/>
            <a:gdLst>
              <a:gd name="connsiteX0" fmla="*/ 12192000 w 12192000"/>
              <a:gd name="connsiteY0" fmla="*/ 2645831 h 2645831"/>
              <a:gd name="connsiteX1" fmla="*/ 0 w 12192000"/>
              <a:gd name="connsiteY1" fmla="*/ 2645831 h 2645831"/>
              <a:gd name="connsiteX2" fmla="*/ 0 w 12192000"/>
              <a:gd name="connsiteY2" fmla="*/ 0 h 2645831"/>
              <a:gd name="connsiteX3" fmla="*/ 12192000 w 12192000"/>
              <a:gd name="connsiteY3" fmla="*/ 0 h 2645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645831">
                <a:moveTo>
                  <a:pt x="12192000" y="2645831"/>
                </a:moveTo>
                <a:lnTo>
                  <a:pt x="0" y="2645831"/>
                </a:lnTo>
                <a:lnTo>
                  <a:pt x="0" y="0"/>
                </a:lnTo>
                <a:lnTo>
                  <a:pt x="1219200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F1C63D-1CE3-044A-AA85-492950293A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 flipH="1">
            <a:off x="2400" y="4212169"/>
            <a:ext cx="12189600" cy="2645831"/>
          </a:xfrm>
          <a:custGeom>
            <a:avLst/>
            <a:gdLst>
              <a:gd name="connsiteX0" fmla="*/ 12192000 w 12192000"/>
              <a:gd name="connsiteY0" fmla="*/ 2645831 h 2645831"/>
              <a:gd name="connsiteX1" fmla="*/ 0 w 12192000"/>
              <a:gd name="connsiteY1" fmla="*/ 2645831 h 2645831"/>
              <a:gd name="connsiteX2" fmla="*/ 0 w 12192000"/>
              <a:gd name="connsiteY2" fmla="*/ 0 h 2645831"/>
              <a:gd name="connsiteX3" fmla="*/ 12192000 w 12192000"/>
              <a:gd name="connsiteY3" fmla="*/ 0 h 2645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645831">
                <a:moveTo>
                  <a:pt x="12192000" y="2645831"/>
                </a:moveTo>
                <a:lnTo>
                  <a:pt x="0" y="2645831"/>
                </a:lnTo>
                <a:lnTo>
                  <a:pt x="0" y="0"/>
                </a:lnTo>
                <a:lnTo>
                  <a:pt x="1219200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52697856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erif Pro" panose="02040603050405020204" pitchFamily="18" charset="0"/>
              </a:defRPr>
            </a:lvl1pPr>
          </a:lstStyle>
          <a:p>
            <a:fld id="{B50CD552-C10E-614A-B810-77E320220E26}" type="datetimeFigureOut">
              <a:rPr lang="en-US" smtClean="0"/>
              <a:pPr/>
              <a:t>4/17/21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erif Pro" panose="0204060305040502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ource Serif Pro" panose="02040603050405020204" pitchFamily="18" charset="0"/>
              </a:defRPr>
            </a:lvl1pPr>
          </a:lstStyle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55" r:id="rId3"/>
    <p:sldLayoutId id="2147483672" r:id="rId4"/>
    <p:sldLayoutId id="2147483669" r:id="rId5"/>
    <p:sldLayoutId id="2147483671" r:id="rId6"/>
    <p:sldLayoutId id="2147483675" r:id="rId7"/>
    <p:sldLayoutId id="2147483662" r:id="rId8"/>
    <p:sldLayoutId id="2147483670" r:id="rId9"/>
    <p:sldLayoutId id="214748367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Source Serif Pro" panose="020406030504050202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ource Serif Pro" panose="020406030504050202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ource Serif Pro" panose="020406030504050202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ource Serif Pro" panose="020406030504050202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ource Serif Pro" panose="020406030504050202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ource Serif Pro" panose="020406030504050202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mailto:kurabanalimasu@g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mailto:john24553333@gmail.com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cocoapods.org/" TargetMode="External"/><Relationship Id="rId7" Type="http://schemas.openxmlformats.org/officeDocument/2006/relationships/hyperlink" Target="https://www.ioscreator.com/" TargetMode="External"/><Relationship Id="rId2" Type="http://schemas.openxmlformats.org/officeDocument/2006/relationships/hyperlink" Target="https://swift.org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s://firebase.google.com/docs" TargetMode="External"/><Relationship Id="rId4" Type="http://schemas.openxmlformats.org/officeDocument/2006/relationships/hyperlink" Target="https://stackoverflow.com/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0A688-C14A-3443-A7E5-F6783D3B9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536" y="181820"/>
            <a:ext cx="4426230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DFC868A-ECBA-604E-AF50-DFD461D4B683}"/>
              </a:ext>
            </a:extLst>
          </p:cNvPr>
          <p:cNvSpPr/>
          <p:nvPr/>
        </p:nvSpPr>
        <p:spPr>
          <a:xfrm>
            <a:off x="3921811" y="972714"/>
            <a:ext cx="4515681" cy="10618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PROJECT PRESENTATION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</a:p>
          <a:p>
            <a:pPr algn="ctr"/>
            <a:endParaRPr lang="en-US" sz="7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QuickBuy (Online Shopping Application)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6404DE-4C41-4D47-A9DE-0FA9EBA5180A}"/>
              </a:ext>
            </a:extLst>
          </p:cNvPr>
          <p:cNvSpPr/>
          <p:nvPr/>
        </p:nvSpPr>
        <p:spPr>
          <a:xfrm>
            <a:off x="3921810" y="2034543"/>
            <a:ext cx="4515682" cy="7540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SUBMITTED</a:t>
            </a:r>
            <a:r>
              <a:rPr lang="en-IN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</a:p>
          <a:p>
            <a:pPr algn="ctr"/>
            <a:endParaRPr lang="en-IN" sz="7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No - 13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355D11-9F25-A34B-843D-BCFCB6C5EBB9}"/>
              </a:ext>
            </a:extLst>
          </p:cNvPr>
          <p:cNvSpPr/>
          <p:nvPr/>
        </p:nvSpPr>
        <p:spPr>
          <a:xfrm>
            <a:off x="3912700" y="3015514"/>
            <a:ext cx="4533903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IN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</a:rPr>
              <a:t>KURBANALI A MASU - 18082221021</a:t>
            </a:r>
            <a:endParaRPr lang="en-IN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940877-3D0D-EB46-A5B5-A4B664B4EBD9}"/>
              </a:ext>
            </a:extLst>
          </p:cNvPr>
          <p:cNvSpPr/>
          <p:nvPr/>
        </p:nvSpPr>
        <p:spPr>
          <a:xfrm>
            <a:off x="3921810" y="3673972"/>
            <a:ext cx="4515683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IN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</a:rPr>
              <a:t>B.Sc.(CA&amp;IT) – VI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en-IN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</a:rPr>
              <a:t>U16A5PRII – Industrial Project - II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68CBD3-D77E-9D44-9238-6B6AD1BAFF89}"/>
              </a:ext>
            </a:extLst>
          </p:cNvPr>
          <p:cNvSpPr/>
          <p:nvPr/>
        </p:nvSpPr>
        <p:spPr>
          <a:xfrm>
            <a:off x="3912700" y="4545377"/>
            <a:ext cx="4533903" cy="6155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IN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</a:rPr>
              <a:t>PROJECT INTERNAL GUIDE</a:t>
            </a:r>
          </a:p>
          <a:p>
            <a:pPr algn="ctr"/>
            <a:r>
              <a:rPr lang="en-IN" sz="1600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</a:rPr>
              <a:t>Mr. Jaimit R Patel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405B71-4E50-294D-80D8-2BCC77D0318F}"/>
              </a:ext>
            </a:extLst>
          </p:cNvPr>
          <p:cNvSpPr/>
          <p:nvPr/>
        </p:nvSpPr>
        <p:spPr>
          <a:xfrm>
            <a:off x="3912700" y="5386209"/>
            <a:ext cx="4533903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IN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</a:rPr>
              <a:t>SUBMITTED TO</a:t>
            </a:r>
          </a:p>
          <a:p>
            <a:pPr algn="ctr"/>
            <a:r>
              <a:rPr lang="en-IN" b="1" dirty="0">
                <a:solidFill>
                  <a:srgbClr val="000000"/>
                </a:solidFill>
                <a:latin typeface="Times New Roman" panose="02020603050405020304" pitchFamily="18" charset="0"/>
              </a:rPr>
              <a:t>Department of Computer Science,</a:t>
            </a:r>
            <a:endParaRPr lang="en-IN" dirty="0">
              <a:solidFill>
                <a:srgbClr val="000000"/>
              </a:solidFill>
            </a:endParaRPr>
          </a:p>
          <a:p>
            <a:pPr algn="ctr"/>
            <a:r>
              <a:rPr lang="en-IN" b="1" dirty="0">
                <a:solidFill>
                  <a:srgbClr val="000000"/>
                </a:solidFill>
                <a:latin typeface="Times New Roman" panose="02020603050405020304" pitchFamily="18" charset="0"/>
              </a:rPr>
              <a:t>Ganpat Vidyanagar - 384012</a:t>
            </a:r>
            <a:endParaRPr lang="en-I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615111"/>
      </p:ext>
    </p:extLst>
  </p:cSld>
  <p:clrMapOvr>
    <a:masterClrMapping/>
  </p:clrMapOvr>
  <p:transition advClick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CF70AD-E107-714E-9AC3-03D081B5B00A}"/>
              </a:ext>
            </a:extLst>
          </p:cNvPr>
          <p:cNvSpPr/>
          <p:nvPr/>
        </p:nvSpPr>
        <p:spPr>
          <a:xfrm>
            <a:off x="0" y="302567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4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</a:rPr>
              <a:t>SYSTEM FLOW-CHART</a:t>
            </a:r>
            <a:endParaRPr lang="en-IN" sz="24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3" name="Terminator 2">
            <a:extLst>
              <a:ext uri="{FF2B5EF4-FFF2-40B4-BE49-F238E27FC236}">
                <a16:creationId xmlns:a16="http://schemas.microsoft.com/office/drawing/2014/main" id="{56FB0855-C931-614E-82E2-B6E32C9EAEF6}"/>
              </a:ext>
            </a:extLst>
          </p:cNvPr>
          <p:cNvSpPr/>
          <p:nvPr/>
        </p:nvSpPr>
        <p:spPr>
          <a:xfrm>
            <a:off x="5503792" y="853684"/>
            <a:ext cx="1184414" cy="35889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D0225974-0D54-0B42-88E8-65270E8D41CC}"/>
              </a:ext>
            </a:extLst>
          </p:cNvPr>
          <p:cNvSpPr/>
          <p:nvPr/>
        </p:nvSpPr>
        <p:spPr>
          <a:xfrm>
            <a:off x="5503792" y="1524575"/>
            <a:ext cx="1184414" cy="785191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Admin 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5126A9B-B99B-DC4E-A4BE-215278B5D67C}"/>
              </a:ext>
            </a:extLst>
          </p:cNvPr>
          <p:cNvCxnSpPr>
            <a:stCxn id="3" idx="2"/>
          </p:cNvCxnSpPr>
          <p:nvPr/>
        </p:nvCxnSpPr>
        <p:spPr>
          <a:xfrm>
            <a:off x="6095999" y="1212574"/>
            <a:ext cx="0" cy="312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5C5C0D3-5ED2-E44E-8D96-D86C89DF3DFB}"/>
              </a:ext>
            </a:extLst>
          </p:cNvPr>
          <p:cNvSpPr/>
          <p:nvPr/>
        </p:nvSpPr>
        <p:spPr>
          <a:xfrm>
            <a:off x="2654038" y="2413965"/>
            <a:ext cx="1520687" cy="3478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Login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689235-1B75-044A-8659-8017BEA7D0A7}"/>
              </a:ext>
            </a:extLst>
          </p:cNvPr>
          <p:cNvSpPr txBox="1"/>
          <p:nvPr/>
        </p:nvSpPr>
        <p:spPr>
          <a:xfrm>
            <a:off x="4553051" y="1655559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AF44C0-2573-6242-9190-4F8F3F15B300}"/>
              </a:ext>
            </a:extLst>
          </p:cNvPr>
          <p:cNvSpPr/>
          <p:nvPr/>
        </p:nvSpPr>
        <p:spPr>
          <a:xfrm>
            <a:off x="5419723" y="3699810"/>
            <a:ext cx="1352549" cy="2635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3094E7B-3A49-BF45-B48B-E8B4C739CA32}"/>
              </a:ext>
            </a:extLst>
          </p:cNvPr>
          <p:cNvCxnSpPr>
            <a:cxnSpLocks/>
          </p:cNvCxnSpPr>
          <p:nvPr/>
        </p:nvCxnSpPr>
        <p:spPr>
          <a:xfrm>
            <a:off x="6095998" y="2312954"/>
            <a:ext cx="1" cy="308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iamond 15">
            <a:extLst>
              <a:ext uri="{FF2B5EF4-FFF2-40B4-BE49-F238E27FC236}">
                <a16:creationId xmlns:a16="http://schemas.microsoft.com/office/drawing/2014/main" id="{A9C12378-21F0-FA45-B252-A8A18A6CC061}"/>
              </a:ext>
            </a:extLst>
          </p:cNvPr>
          <p:cNvSpPr/>
          <p:nvPr/>
        </p:nvSpPr>
        <p:spPr>
          <a:xfrm>
            <a:off x="2822174" y="3357139"/>
            <a:ext cx="1184414" cy="785191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 Details ?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5614A10-E60D-FC43-A74C-7C3122116AB8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1998512" y="3749735"/>
            <a:ext cx="8236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9197F63-097B-2A4C-99A6-7A7D852D38F0}"/>
              </a:ext>
            </a:extLst>
          </p:cNvPr>
          <p:cNvCxnSpPr/>
          <p:nvPr/>
        </p:nvCxnSpPr>
        <p:spPr>
          <a:xfrm flipV="1">
            <a:off x="1998512" y="2587899"/>
            <a:ext cx="0" cy="1161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Diamond 24">
            <a:extLst>
              <a:ext uri="{FF2B5EF4-FFF2-40B4-BE49-F238E27FC236}">
                <a16:creationId xmlns:a16="http://schemas.microsoft.com/office/drawing/2014/main" id="{A3E20EF1-3828-5648-90A5-0A5D0106C6CD}"/>
              </a:ext>
            </a:extLst>
          </p:cNvPr>
          <p:cNvSpPr/>
          <p:nvPr/>
        </p:nvSpPr>
        <p:spPr>
          <a:xfrm>
            <a:off x="5264014" y="2629201"/>
            <a:ext cx="1663967" cy="785191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Registered 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E26E59-75B1-C043-84DD-C38D9327158B}"/>
              </a:ext>
            </a:extLst>
          </p:cNvPr>
          <p:cNvSpPr txBox="1"/>
          <p:nvPr/>
        </p:nvSpPr>
        <p:spPr>
          <a:xfrm>
            <a:off x="7056826" y="2761834"/>
            <a:ext cx="3577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6A3C76-A66E-3946-AAF3-D28A91CF19C2}"/>
              </a:ext>
            </a:extLst>
          </p:cNvPr>
          <p:cNvSpPr txBox="1"/>
          <p:nvPr/>
        </p:nvSpPr>
        <p:spPr>
          <a:xfrm>
            <a:off x="1518235" y="2967729"/>
            <a:ext cx="3577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7639B99-2C23-1F40-A94A-AFFD6C699354}"/>
              </a:ext>
            </a:extLst>
          </p:cNvPr>
          <p:cNvSpPr/>
          <p:nvPr/>
        </p:nvSpPr>
        <p:spPr>
          <a:xfrm>
            <a:off x="2981437" y="5594486"/>
            <a:ext cx="864704" cy="77525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C3A47DB-8EDF-EA4C-AA81-93AE3EBF4DE8}"/>
              </a:ext>
            </a:extLst>
          </p:cNvPr>
          <p:cNvSpPr/>
          <p:nvPr/>
        </p:nvSpPr>
        <p:spPr>
          <a:xfrm>
            <a:off x="5663643" y="5589749"/>
            <a:ext cx="864704" cy="77525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6E690FA-7BA0-0E4B-A8D4-B6567CA6760F}"/>
              </a:ext>
            </a:extLst>
          </p:cNvPr>
          <p:cNvCxnSpPr>
            <a:stCxn id="16" idx="2"/>
            <a:endCxn id="5" idx="0"/>
          </p:cNvCxnSpPr>
          <p:nvPr/>
        </p:nvCxnSpPr>
        <p:spPr>
          <a:xfrm flipH="1">
            <a:off x="3413789" y="4142330"/>
            <a:ext cx="592" cy="1452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Diamond 36">
            <a:extLst>
              <a:ext uri="{FF2B5EF4-FFF2-40B4-BE49-F238E27FC236}">
                <a16:creationId xmlns:a16="http://schemas.microsoft.com/office/drawing/2014/main" id="{850E4501-A58B-554E-8DE1-04D82799DEAD}"/>
              </a:ext>
            </a:extLst>
          </p:cNvPr>
          <p:cNvSpPr/>
          <p:nvPr/>
        </p:nvSpPr>
        <p:spPr>
          <a:xfrm>
            <a:off x="5503788" y="4300751"/>
            <a:ext cx="1184414" cy="785191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 Details ?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CC689DE-616E-5049-B494-3A74C58673B9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3414381" y="1917169"/>
            <a:ext cx="2089411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BB9A49D-5D1C-564F-9622-97E3DD9D19A5}"/>
              </a:ext>
            </a:extLst>
          </p:cNvPr>
          <p:cNvCxnSpPr>
            <a:endCxn id="7" idx="0"/>
          </p:cNvCxnSpPr>
          <p:nvPr/>
        </p:nvCxnSpPr>
        <p:spPr>
          <a:xfrm>
            <a:off x="3414381" y="1917169"/>
            <a:ext cx="1" cy="496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5708BEF-5911-4B4A-B73D-6167FE59CAFE}"/>
              </a:ext>
            </a:extLst>
          </p:cNvPr>
          <p:cNvCxnSpPr>
            <a:endCxn id="7" idx="1"/>
          </p:cNvCxnSpPr>
          <p:nvPr/>
        </p:nvCxnSpPr>
        <p:spPr>
          <a:xfrm>
            <a:off x="1998512" y="2587899"/>
            <a:ext cx="6555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iamond 41">
            <a:extLst>
              <a:ext uri="{FF2B5EF4-FFF2-40B4-BE49-F238E27FC236}">
                <a16:creationId xmlns:a16="http://schemas.microsoft.com/office/drawing/2014/main" id="{985DC65A-5487-DB44-882E-5C25537C1BC9}"/>
              </a:ext>
            </a:extLst>
          </p:cNvPr>
          <p:cNvSpPr/>
          <p:nvPr/>
        </p:nvSpPr>
        <p:spPr>
          <a:xfrm>
            <a:off x="7640712" y="2629200"/>
            <a:ext cx="1663967" cy="785191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Want to </a:t>
            </a:r>
          </a:p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 ?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4CE615F-2363-CE4D-8387-7625CF68DDB9}"/>
              </a:ext>
            </a:extLst>
          </p:cNvPr>
          <p:cNvCxnSpPr>
            <a:stCxn id="25" idx="3"/>
          </p:cNvCxnSpPr>
          <p:nvPr/>
        </p:nvCxnSpPr>
        <p:spPr>
          <a:xfrm flipV="1">
            <a:off x="6927981" y="3021796"/>
            <a:ext cx="7127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BE96FF5-5735-FF4A-9048-6F319E726336}"/>
              </a:ext>
            </a:extLst>
          </p:cNvPr>
          <p:cNvCxnSpPr>
            <a:stCxn id="25" idx="2"/>
            <a:endCxn id="13" idx="0"/>
          </p:cNvCxnSpPr>
          <p:nvPr/>
        </p:nvCxnSpPr>
        <p:spPr>
          <a:xfrm>
            <a:off x="6095998" y="3414392"/>
            <a:ext cx="0" cy="285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18E2AA5-D28D-3749-9C92-F8EFA79363AF}"/>
              </a:ext>
            </a:extLst>
          </p:cNvPr>
          <p:cNvCxnSpPr>
            <a:stCxn id="13" idx="2"/>
            <a:endCxn id="37" idx="0"/>
          </p:cNvCxnSpPr>
          <p:nvPr/>
        </p:nvCxnSpPr>
        <p:spPr>
          <a:xfrm flipH="1">
            <a:off x="6095995" y="3963389"/>
            <a:ext cx="3" cy="337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CE0854E-84F2-B34C-8355-116453724257}"/>
              </a:ext>
            </a:extLst>
          </p:cNvPr>
          <p:cNvCxnSpPr>
            <a:stCxn id="37" idx="2"/>
            <a:endCxn id="28" idx="0"/>
          </p:cNvCxnSpPr>
          <p:nvPr/>
        </p:nvCxnSpPr>
        <p:spPr>
          <a:xfrm>
            <a:off x="6095995" y="5085942"/>
            <a:ext cx="0" cy="503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9ACD10B0-D136-D145-9A1A-BA916F3ADAC4}"/>
              </a:ext>
            </a:extLst>
          </p:cNvPr>
          <p:cNvSpPr/>
          <p:nvPr/>
        </p:nvSpPr>
        <p:spPr>
          <a:xfrm>
            <a:off x="7792298" y="3699808"/>
            <a:ext cx="1352549" cy="2635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39ABE51-2B1E-F444-A185-75C6515F6CC0}"/>
              </a:ext>
            </a:extLst>
          </p:cNvPr>
          <p:cNvCxnSpPr>
            <a:cxnSpLocks/>
            <a:endCxn id="51" idx="0"/>
          </p:cNvCxnSpPr>
          <p:nvPr/>
        </p:nvCxnSpPr>
        <p:spPr>
          <a:xfrm>
            <a:off x="8468573" y="3430165"/>
            <a:ext cx="0" cy="269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C18C0C7-3E55-D74B-AF7A-E6B76BC58F6A}"/>
              </a:ext>
            </a:extLst>
          </p:cNvPr>
          <p:cNvCxnSpPr>
            <a:stCxn id="51" idx="1"/>
            <a:endCxn id="13" idx="3"/>
          </p:cNvCxnSpPr>
          <p:nvPr/>
        </p:nvCxnSpPr>
        <p:spPr>
          <a:xfrm flipH="1">
            <a:off x="6772272" y="3831598"/>
            <a:ext cx="102002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092DD9B-CC00-E444-A3FB-5493940EABFD}"/>
              </a:ext>
            </a:extLst>
          </p:cNvPr>
          <p:cNvCxnSpPr>
            <a:stCxn id="42" idx="3"/>
          </p:cNvCxnSpPr>
          <p:nvPr/>
        </p:nvCxnSpPr>
        <p:spPr>
          <a:xfrm flipV="1">
            <a:off x="9304679" y="3021795"/>
            <a:ext cx="72900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02DF6041-9493-CA48-A573-7FBB5A43352C}"/>
              </a:ext>
            </a:extLst>
          </p:cNvPr>
          <p:cNvSpPr/>
          <p:nvPr/>
        </p:nvSpPr>
        <p:spPr>
          <a:xfrm>
            <a:off x="9601334" y="5589749"/>
            <a:ext cx="864704" cy="77525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16B9E4C-6290-7F42-ACFB-72CB6E56C8BB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10033686" y="3021795"/>
            <a:ext cx="0" cy="256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D59A36D2-C752-7240-A802-85DFCD627FA3}"/>
              </a:ext>
            </a:extLst>
          </p:cNvPr>
          <p:cNvSpPr txBox="1"/>
          <p:nvPr/>
        </p:nvSpPr>
        <p:spPr>
          <a:xfrm>
            <a:off x="9497002" y="2761834"/>
            <a:ext cx="3577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2A3081-1B4C-E049-9ABF-36692222FDB5}"/>
              </a:ext>
            </a:extLst>
          </p:cNvPr>
          <p:cNvSpPr txBox="1"/>
          <p:nvPr/>
        </p:nvSpPr>
        <p:spPr>
          <a:xfrm>
            <a:off x="6075598" y="5161694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2E35636-E947-2A4E-A138-9687BE79A259}"/>
              </a:ext>
            </a:extLst>
          </p:cNvPr>
          <p:cNvSpPr txBox="1"/>
          <p:nvPr/>
        </p:nvSpPr>
        <p:spPr>
          <a:xfrm>
            <a:off x="8468572" y="3422424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1BA6334-9897-A74F-8247-FD21BA56256D}"/>
              </a:ext>
            </a:extLst>
          </p:cNvPr>
          <p:cNvCxnSpPr>
            <a:stCxn id="37" idx="1"/>
          </p:cNvCxnSpPr>
          <p:nvPr/>
        </p:nvCxnSpPr>
        <p:spPr>
          <a:xfrm flipH="1" flipV="1">
            <a:off x="4907590" y="4693346"/>
            <a:ext cx="59619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16917D5-568B-724B-9C1E-41E8BFE633CE}"/>
              </a:ext>
            </a:extLst>
          </p:cNvPr>
          <p:cNvCxnSpPr>
            <a:cxnSpLocks/>
          </p:cNvCxnSpPr>
          <p:nvPr/>
        </p:nvCxnSpPr>
        <p:spPr>
          <a:xfrm flipV="1">
            <a:off x="4907590" y="3831598"/>
            <a:ext cx="0" cy="861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EEC0BC8-07C7-CD43-A483-1C3B92BA964E}"/>
              </a:ext>
            </a:extLst>
          </p:cNvPr>
          <p:cNvCxnSpPr>
            <a:endCxn id="13" idx="1"/>
          </p:cNvCxnSpPr>
          <p:nvPr/>
        </p:nvCxnSpPr>
        <p:spPr>
          <a:xfrm>
            <a:off x="4907590" y="3831598"/>
            <a:ext cx="51213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D017AFF2-2D34-E446-A108-CF8A1BA694FF}"/>
              </a:ext>
            </a:extLst>
          </p:cNvPr>
          <p:cNvSpPr txBox="1"/>
          <p:nvPr/>
        </p:nvSpPr>
        <p:spPr>
          <a:xfrm>
            <a:off x="4999613" y="4449736"/>
            <a:ext cx="3577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AEC70D9-BE54-E24F-96FB-71ACFBCBFFBD}"/>
              </a:ext>
            </a:extLst>
          </p:cNvPr>
          <p:cNvCxnSpPr>
            <a:stCxn id="7" idx="2"/>
            <a:endCxn id="16" idx="0"/>
          </p:cNvCxnSpPr>
          <p:nvPr/>
        </p:nvCxnSpPr>
        <p:spPr>
          <a:xfrm flipH="1">
            <a:off x="3414381" y="2761834"/>
            <a:ext cx="1" cy="595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BFD1C48C-764F-E846-80E8-A297E1FC6975}"/>
              </a:ext>
            </a:extLst>
          </p:cNvPr>
          <p:cNvSpPr txBox="1"/>
          <p:nvPr/>
        </p:nvSpPr>
        <p:spPr>
          <a:xfrm>
            <a:off x="3388013" y="4543790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E80F9EF-C7BA-3545-A07C-BAFE2497FD7E}"/>
              </a:ext>
            </a:extLst>
          </p:cNvPr>
          <p:cNvSpPr txBox="1"/>
          <p:nvPr/>
        </p:nvSpPr>
        <p:spPr>
          <a:xfrm>
            <a:off x="6075598" y="3410888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88161D4-10C7-5540-9439-778B57378B58}"/>
              </a:ext>
            </a:extLst>
          </p:cNvPr>
          <p:cNvSpPr txBox="1"/>
          <p:nvPr/>
        </p:nvSpPr>
        <p:spPr>
          <a:xfrm>
            <a:off x="6095995" y="2336349"/>
            <a:ext cx="3577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29215615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0A351E7-8DBB-884A-B716-F8E643E509D9}"/>
              </a:ext>
            </a:extLst>
          </p:cNvPr>
          <p:cNvSpPr/>
          <p:nvPr/>
        </p:nvSpPr>
        <p:spPr>
          <a:xfrm>
            <a:off x="1421096" y="84688"/>
            <a:ext cx="864704" cy="77525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78F4FBB-B0DE-2841-A51A-0E08F624F973}"/>
              </a:ext>
            </a:extLst>
          </p:cNvPr>
          <p:cNvSpPr/>
          <p:nvPr/>
        </p:nvSpPr>
        <p:spPr>
          <a:xfrm>
            <a:off x="6339921" y="84688"/>
            <a:ext cx="864704" cy="77525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33EF4AA-7BE2-4348-B166-13C60F59C103}"/>
              </a:ext>
            </a:extLst>
          </p:cNvPr>
          <p:cNvSpPr/>
          <p:nvPr/>
        </p:nvSpPr>
        <p:spPr>
          <a:xfrm>
            <a:off x="9041496" y="84688"/>
            <a:ext cx="864704" cy="77525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D0FA40A-2CE9-074C-AF74-4E040F399718}"/>
              </a:ext>
            </a:extLst>
          </p:cNvPr>
          <p:cNvSpPr/>
          <p:nvPr/>
        </p:nvSpPr>
        <p:spPr>
          <a:xfrm>
            <a:off x="5433459" y="4889241"/>
            <a:ext cx="460377" cy="43384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6" name="Terminator 5">
            <a:extLst>
              <a:ext uri="{FF2B5EF4-FFF2-40B4-BE49-F238E27FC236}">
                <a16:creationId xmlns:a16="http://schemas.microsoft.com/office/drawing/2014/main" id="{E18E23FD-111D-6A49-9C50-0C77149D3210}"/>
              </a:ext>
            </a:extLst>
          </p:cNvPr>
          <p:cNvSpPr/>
          <p:nvPr/>
        </p:nvSpPr>
        <p:spPr>
          <a:xfrm>
            <a:off x="5071441" y="6050835"/>
            <a:ext cx="1184414" cy="35889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A07D54-5963-2C47-9A15-92664306A1CA}"/>
              </a:ext>
            </a:extLst>
          </p:cNvPr>
          <p:cNvSpPr/>
          <p:nvPr/>
        </p:nvSpPr>
        <p:spPr>
          <a:xfrm>
            <a:off x="4987372" y="5555169"/>
            <a:ext cx="1352549" cy="2635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Logout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EF85E2-164D-9347-8CA9-82108922D86B}"/>
              </a:ext>
            </a:extLst>
          </p:cNvPr>
          <p:cNvCxnSpPr>
            <a:stCxn id="5" idx="4"/>
          </p:cNvCxnSpPr>
          <p:nvPr/>
        </p:nvCxnSpPr>
        <p:spPr>
          <a:xfrm flipH="1">
            <a:off x="5663646" y="5323082"/>
            <a:ext cx="2" cy="232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5B5B03-A456-6946-8685-70CF4939CF28}"/>
              </a:ext>
            </a:extLst>
          </p:cNvPr>
          <p:cNvCxnSpPr>
            <a:stCxn id="7" idx="2"/>
            <a:endCxn id="6" idx="0"/>
          </p:cNvCxnSpPr>
          <p:nvPr/>
        </p:nvCxnSpPr>
        <p:spPr>
          <a:xfrm>
            <a:off x="5663647" y="5818748"/>
            <a:ext cx="1" cy="232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33F72F0-A979-7C49-816C-6F449025440D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9473848" y="859940"/>
            <a:ext cx="0" cy="5370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673CF4-F29E-754C-8E99-3D341F179168}"/>
              </a:ext>
            </a:extLst>
          </p:cNvPr>
          <p:cNvCxnSpPr>
            <a:endCxn id="6" idx="3"/>
          </p:cNvCxnSpPr>
          <p:nvPr/>
        </p:nvCxnSpPr>
        <p:spPr>
          <a:xfrm flipH="1">
            <a:off x="6255855" y="6230280"/>
            <a:ext cx="32179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01D5F4-64B8-F245-9F62-2F54E952220C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6772273" y="859940"/>
            <a:ext cx="0" cy="4246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06035CA-ABBE-EE47-BAAD-A2D3DEAD5B6F}"/>
              </a:ext>
            </a:extLst>
          </p:cNvPr>
          <p:cNvCxnSpPr>
            <a:cxnSpLocks/>
            <a:endCxn id="5" idx="6"/>
          </p:cNvCxnSpPr>
          <p:nvPr/>
        </p:nvCxnSpPr>
        <p:spPr>
          <a:xfrm flipH="1">
            <a:off x="5893836" y="5106162"/>
            <a:ext cx="8784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8FF4A16-D93A-694D-B397-23B5683EC2B9}"/>
              </a:ext>
            </a:extLst>
          </p:cNvPr>
          <p:cNvCxnSpPr>
            <a:stCxn id="2" idx="4"/>
          </p:cNvCxnSpPr>
          <p:nvPr/>
        </p:nvCxnSpPr>
        <p:spPr>
          <a:xfrm>
            <a:off x="1853448" y="859940"/>
            <a:ext cx="0" cy="4246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9492305-F8CC-254A-8C34-F718AEC70677}"/>
              </a:ext>
            </a:extLst>
          </p:cNvPr>
          <p:cNvCxnSpPr>
            <a:endCxn id="5" idx="2"/>
          </p:cNvCxnSpPr>
          <p:nvPr/>
        </p:nvCxnSpPr>
        <p:spPr>
          <a:xfrm>
            <a:off x="1853448" y="5106161"/>
            <a:ext cx="35800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5DC4D24B-6F8C-2B4B-9FF0-13A6FBCF5656}"/>
              </a:ext>
            </a:extLst>
          </p:cNvPr>
          <p:cNvSpPr/>
          <p:nvPr/>
        </p:nvSpPr>
        <p:spPr>
          <a:xfrm>
            <a:off x="4798903" y="1302831"/>
            <a:ext cx="1352549" cy="2635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Item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6B2E162-8C52-7E4B-90D1-FA9CDFFE65BF}"/>
              </a:ext>
            </a:extLst>
          </p:cNvPr>
          <p:cNvSpPr/>
          <p:nvPr/>
        </p:nvSpPr>
        <p:spPr>
          <a:xfrm>
            <a:off x="4807493" y="1935342"/>
            <a:ext cx="1352549" cy="2635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Cart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8247D3-6DC4-7F4A-8939-A2B29665DB36}"/>
              </a:ext>
            </a:extLst>
          </p:cNvPr>
          <p:cNvSpPr/>
          <p:nvPr/>
        </p:nvSpPr>
        <p:spPr>
          <a:xfrm>
            <a:off x="4798903" y="2570198"/>
            <a:ext cx="1352549" cy="2635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Orders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E0355B2-78EB-B24A-B4DB-2E61194A14E5}"/>
              </a:ext>
            </a:extLst>
          </p:cNvPr>
          <p:cNvSpPr/>
          <p:nvPr/>
        </p:nvSpPr>
        <p:spPr>
          <a:xfrm>
            <a:off x="4798903" y="3205056"/>
            <a:ext cx="1352549" cy="2635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Profile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572F84A-23C8-E942-B5DB-3AAD6C3FAE29}"/>
              </a:ext>
            </a:extLst>
          </p:cNvPr>
          <p:cNvSpPr/>
          <p:nvPr/>
        </p:nvSpPr>
        <p:spPr>
          <a:xfrm>
            <a:off x="2479700" y="1302831"/>
            <a:ext cx="1352549" cy="2635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Item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7D40835-AD26-1A4C-B45F-AB36F0244CF1}"/>
              </a:ext>
            </a:extLst>
          </p:cNvPr>
          <p:cNvSpPr/>
          <p:nvPr/>
        </p:nvSpPr>
        <p:spPr>
          <a:xfrm>
            <a:off x="2476176" y="1940237"/>
            <a:ext cx="1352549" cy="2635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Item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F630487-E4AD-2D4E-8FFA-73D5CB777B91}"/>
              </a:ext>
            </a:extLst>
          </p:cNvPr>
          <p:cNvSpPr/>
          <p:nvPr/>
        </p:nvSpPr>
        <p:spPr>
          <a:xfrm>
            <a:off x="2477938" y="2579302"/>
            <a:ext cx="1352549" cy="2635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Disable Item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B14A4E8-44E4-AE43-86E8-A3D68003B99D}"/>
              </a:ext>
            </a:extLst>
          </p:cNvPr>
          <p:cNvSpPr/>
          <p:nvPr/>
        </p:nvSpPr>
        <p:spPr>
          <a:xfrm>
            <a:off x="2476176" y="3174844"/>
            <a:ext cx="1354311" cy="3527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Customer’s Orders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84AF9A-EA97-5347-816D-E6F523268D5E}"/>
              </a:ext>
            </a:extLst>
          </p:cNvPr>
          <p:cNvCxnSpPr>
            <a:cxnSpLocks/>
            <a:endCxn id="27" idx="3"/>
          </p:cNvCxnSpPr>
          <p:nvPr/>
        </p:nvCxnSpPr>
        <p:spPr>
          <a:xfrm flipH="1">
            <a:off x="6151452" y="1434621"/>
            <a:ext cx="620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E513A3C-7878-DE49-845D-F05AF19B022E}"/>
              </a:ext>
            </a:extLst>
          </p:cNvPr>
          <p:cNvCxnSpPr>
            <a:cxnSpLocks/>
          </p:cNvCxnSpPr>
          <p:nvPr/>
        </p:nvCxnSpPr>
        <p:spPr>
          <a:xfrm flipH="1">
            <a:off x="6160042" y="2065003"/>
            <a:ext cx="620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0515AA3-F2EC-9541-B258-495DBB2D6510}"/>
              </a:ext>
            </a:extLst>
          </p:cNvPr>
          <p:cNvCxnSpPr>
            <a:cxnSpLocks/>
          </p:cNvCxnSpPr>
          <p:nvPr/>
        </p:nvCxnSpPr>
        <p:spPr>
          <a:xfrm flipH="1">
            <a:off x="6160042" y="2709239"/>
            <a:ext cx="620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DB1B19D-4D8A-894A-A3A0-5521A78E76F5}"/>
              </a:ext>
            </a:extLst>
          </p:cNvPr>
          <p:cNvCxnSpPr>
            <a:cxnSpLocks/>
          </p:cNvCxnSpPr>
          <p:nvPr/>
        </p:nvCxnSpPr>
        <p:spPr>
          <a:xfrm flipH="1">
            <a:off x="6151452" y="3322303"/>
            <a:ext cx="620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CD67F5-BFD2-8B48-8F3F-D657C2775217}"/>
              </a:ext>
            </a:extLst>
          </p:cNvPr>
          <p:cNvCxnSpPr/>
          <p:nvPr/>
        </p:nvCxnSpPr>
        <p:spPr>
          <a:xfrm>
            <a:off x="1853448" y="1434621"/>
            <a:ext cx="622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C7C86B3-A7EF-5C47-931D-05F830331DE3}"/>
              </a:ext>
            </a:extLst>
          </p:cNvPr>
          <p:cNvCxnSpPr/>
          <p:nvPr/>
        </p:nvCxnSpPr>
        <p:spPr>
          <a:xfrm>
            <a:off x="1853448" y="2065003"/>
            <a:ext cx="622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5607FFA-4C27-134F-8CAC-F9E2383D4FEA}"/>
              </a:ext>
            </a:extLst>
          </p:cNvPr>
          <p:cNvCxnSpPr/>
          <p:nvPr/>
        </p:nvCxnSpPr>
        <p:spPr>
          <a:xfrm>
            <a:off x="1853448" y="2709239"/>
            <a:ext cx="622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8F9E3E3-79C3-2643-AAD1-FBC3110E646C}"/>
              </a:ext>
            </a:extLst>
          </p:cNvPr>
          <p:cNvCxnSpPr/>
          <p:nvPr/>
        </p:nvCxnSpPr>
        <p:spPr>
          <a:xfrm>
            <a:off x="1853448" y="3363866"/>
            <a:ext cx="622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14867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7FD9F9D-EE71-E646-AD47-CE56FFA6401A}"/>
              </a:ext>
            </a:extLst>
          </p:cNvPr>
          <p:cNvSpPr/>
          <p:nvPr/>
        </p:nvSpPr>
        <p:spPr>
          <a:xfrm>
            <a:off x="60960" y="315303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4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E-R DIAGRAM</a:t>
            </a:r>
            <a:endParaRPr lang="en-IN" sz="2400" dirty="0">
              <a:solidFill>
                <a:schemeClr val="accent6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F04CC6-A8C9-244D-ABDC-4790187FB536}"/>
              </a:ext>
            </a:extLst>
          </p:cNvPr>
          <p:cNvSpPr/>
          <p:nvPr/>
        </p:nvSpPr>
        <p:spPr>
          <a:xfrm>
            <a:off x="2261805" y="1798198"/>
            <a:ext cx="614742" cy="301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EBAFE3-FC15-4C4F-A5EB-B8B02F8BF191}"/>
              </a:ext>
            </a:extLst>
          </p:cNvPr>
          <p:cNvSpPr/>
          <p:nvPr/>
        </p:nvSpPr>
        <p:spPr>
          <a:xfrm>
            <a:off x="2122194" y="5211489"/>
            <a:ext cx="866496" cy="301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Orders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E2534D-0A49-5F41-B88F-65A0B97F4301}"/>
              </a:ext>
            </a:extLst>
          </p:cNvPr>
          <p:cNvSpPr/>
          <p:nvPr/>
        </p:nvSpPr>
        <p:spPr>
          <a:xfrm>
            <a:off x="9204951" y="5380206"/>
            <a:ext cx="757245" cy="301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Items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B801414-E9F1-514F-8849-8A3042D952F3}"/>
              </a:ext>
            </a:extLst>
          </p:cNvPr>
          <p:cNvSpPr/>
          <p:nvPr/>
        </p:nvSpPr>
        <p:spPr>
          <a:xfrm>
            <a:off x="1826228" y="753540"/>
            <a:ext cx="792479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</a:t>
            </a:r>
          </a:p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C4B9D98-8778-AD43-B8AF-0588940D3550}"/>
              </a:ext>
            </a:extLst>
          </p:cNvPr>
          <p:cNvSpPr/>
          <p:nvPr/>
        </p:nvSpPr>
        <p:spPr>
          <a:xfrm>
            <a:off x="2727078" y="641115"/>
            <a:ext cx="924790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</a:t>
            </a:r>
          </a:p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E787983-73FA-E140-B0EA-086FFBEBDC4E}"/>
              </a:ext>
            </a:extLst>
          </p:cNvPr>
          <p:cNvSpPr/>
          <p:nvPr/>
        </p:nvSpPr>
        <p:spPr>
          <a:xfrm>
            <a:off x="701614" y="1443513"/>
            <a:ext cx="792875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</a:t>
            </a:r>
          </a:p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A00BF6-5B4B-5342-AA9D-2924A1683EBD}"/>
              </a:ext>
            </a:extLst>
          </p:cNvPr>
          <p:cNvSpPr/>
          <p:nvPr/>
        </p:nvSpPr>
        <p:spPr>
          <a:xfrm>
            <a:off x="680245" y="1926801"/>
            <a:ext cx="924790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</a:p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002E0E5-2415-1849-BC6E-C9842F7B9FA0}"/>
              </a:ext>
            </a:extLst>
          </p:cNvPr>
          <p:cNvSpPr/>
          <p:nvPr/>
        </p:nvSpPr>
        <p:spPr>
          <a:xfrm>
            <a:off x="3535632" y="918319"/>
            <a:ext cx="924790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ID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A37555D-EC01-6E46-84D7-DA0EAE3C4AD2}"/>
              </a:ext>
            </a:extLst>
          </p:cNvPr>
          <p:cNvSpPr/>
          <p:nvPr/>
        </p:nvSpPr>
        <p:spPr>
          <a:xfrm>
            <a:off x="1003528" y="1001292"/>
            <a:ext cx="849842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38EA329-E9D3-BA48-BA65-036847B8E41B}"/>
              </a:ext>
            </a:extLst>
          </p:cNvPr>
          <p:cNvSpPr/>
          <p:nvPr/>
        </p:nvSpPr>
        <p:spPr>
          <a:xfrm>
            <a:off x="3708525" y="1463164"/>
            <a:ext cx="1088150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Onboard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A5E8A94-DE27-B643-8EFB-E0D43B3F3893}"/>
              </a:ext>
            </a:extLst>
          </p:cNvPr>
          <p:cNvSpPr/>
          <p:nvPr/>
        </p:nvSpPr>
        <p:spPr>
          <a:xfrm>
            <a:off x="598565" y="2459944"/>
            <a:ext cx="1088150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Purchased Item Ids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558D0AF-2EAD-9846-92A9-7FD7067BD892}"/>
              </a:ext>
            </a:extLst>
          </p:cNvPr>
          <p:cNvCxnSpPr>
            <a:cxnSpLocks/>
            <a:stCxn id="4" idx="0"/>
            <a:endCxn id="15" idx="4"/>
          </p:cNvCxnSpPr>
          <p:nvPr/>
        </p:nvCxnSpPr>
        <p:spPr>
          <a:xfrm flipH="1" flipV="1">
            <a:off x="2222468" y="1054877"/>
            <a:ext cx="346708" cy="743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1044A65-1995-154A-9F15-0A52E64D007C}"/>
              </a:ext>
            </a:extLst>
          </p:cNvPr>
          <p:cNvCxnSpPr>
            <a:cxnSpLocks/>
            <a:stCxn id="18" idx="6"/>
            <a:endCxn id="4" idx="1"/>
          </p:cNvCxnSpPr>
          <p:nvPr/>
        </p:nvCxnSpPr>
        <p:spPr>
          <a:xfrm>
            <a:off x="1494489" y="1594182"/>
            <a:ext cx="767316" cy="354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DBEFCDBB-2B67-B446-BA68-47C3F452359C}"/>
              </a:ext>
            </a:extLst>
          </p:cNvPr>
          <p:cNvSpPr/>
          <p:nvPr/>
        </p:nvSpPr>
        <p:spPr>
          <a:xfrm>
            <a:off x="555976" y="5211489"/>
            <a:ext cx="1076657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Delivered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A31DB4B-3952-8544-82D6-04DAD7FBCCF8}"/>
              </a:ext>
            </a:extLst>
          </p:cNvPr>
          <p:cNvSpPr/>
          <p:nvPr/>
        </p:nvSpPr>
        <p:spPr>
          <a:xfrm>
            <a:off x="832078" y="5775434"/>
            <a:ext cx="935750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ID 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2592EB4-1C3F-5A40-8FBF-A2E936B0D529}"/>
              </a:ext>
            </a:extLst>
          </p:cNvPr>
          <p:cNvSpPr/>
          <p:nvPr/>
        </p:nvSpPr>
        <p:spPr>
          <a:xfrm>
            <a:off x="865902" y="4683793"/>
            <a:ext cx="1141531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Total Amount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D5EB7B3-8D3E-0B46-9CAE-29EF728E6151}"/>
              </a:ext>
            </a:extLst>
          </p:cNvPr>
          <p:cNvSpPr/>
          <p:nvPr/>
        </p:nvSpPr>
        <p:spPr>
          <a:xfrm>
            <a:off x="1876492" y="6145131"/>
            <a:ext cx="1141531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Item Ids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CF906E5-5C29-6F4A-BD27-C38D5FF5BE7A}"/>
              </a:ext>
            </a:extLst>
          </p:cNvPr>
          <p:cNvSpPr/>
          <p:nvPr/>
        </p:nvSpPr>
        <p:spPr>
          <a:xfrm>
            <a:off x="3197009" y="5721931"/>
            <a:ext cx="1141531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Owner ID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0B6CD73-2F4D-0744-AF65-8B64CE48197F}"/>
              </a:ext>
            </a:extLst>
          </p:cNvPr>
          <p:cNvCxnSpPr>
            <a:endCxn id="52" idx="1"/>
          </p:cNvCxnSpPr>
          <p:nvPr/>
        </p:nvCxnSpPr>
        <p:spPr>
          <a:xfrm>
            <a:off x="2988690" y="5512826"/>
            <a:ext cx="375492" cy="2532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10808FD-4023-7642-9B7A-4A395363CDBC}"/>
              </a:ext>
            </a:extLst>
          </p:cNvPr>
          <p:cNvCxnSpPr>
            <a:endCxn id="50" idx="5"/>
          </p:cNvCxnSpPr>
          <p:nvPr/>
        </p:nvCxnSpPr>
        <p:spPr>
          <a:xfrm flipH="1" flipV="1">
            <a:off x="1840260" y="4941000"/>
            <a:ext cx="281934" cy="270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3534C80-2CD6-4745-8F13-A5189A1FE6D9}"/>
              </a:ext>
            </a:extLst>
          </p:cNvPr>
          <p:cNvCxnSpPr>
            <a:cxnSpLocks/>
            <a:stCxn id="9" idx="1"/>
            <a:endCxn id="48" idx="6"/>
          </p:cNvCxnSpPr>
          <p:nvPr/>
        </p:nvCxnSpPr>
        <p:spPr>
          <a:xfrm flipH="1">
            <a:off x="1632633" y="5362158"/>
            <a:ext cx="4895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F0B37FC-083F-1549-908D-DAB1FB1C4E58}"/>
              </a:ext>
            </a:extLst>
          </p:cNvPr>
          <p:cNvCxnSpPr>
            <a:endCxn id="49" idx="7"/>
          </p:cNvCxnSpPr>
          <p:nvPr/>
        </p:nvCxnSpPr>
        <p:spPr>
          <a:xfrm flipH="1">
            <a:off x="1630791" y="5512826"/>
            <a:ext cx="491403" cy="3067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2B5B7EAE-508D-E046-88D5-7E47B97220E1}"/>
              </a:ext>
            </a:extLst>
          </p:cNvPr>
          <p:cNvSpPr/>
          <p:nvPr/>
        </p:nvSpPr>
        <p:spPr>
          <a:xfrm>
            <a:off x="8701522" y="6217124"/>
            <a:ext cx="1141531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 ID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38ADEF85-1D7A-6646-AB4F-3AFB616C31E2}"/>
              </a:ext>
            </a:extLst>
          </p:cNvPr>
          <p:cNvSpPr/>
          <p:nvPr/>
        </p:nvSpPr>
        <p:spPr>
          <a:xfrm>
            <a:off x="10529437" y="4709230"/>
            <a:ext cx="1141531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94544CBC-6493-564E-B75C-35F60EE3E092}"/>
              </a:ext>
            </a:extLst>
          </p:cNvPr>
          <p:cNvSpPr/>
          <p:nvPr/>
        </p:nvSpPr>
        <p:spPr>
          <a:xfrm>
            <a:off x="10804110" y="5828585"/>
            <a:ext cx="1141531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Links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1072E9B6-F418-EB44-AD5F-FF5FFFBB34C3}"/>
              </a:ext>
            </a:extLst>
          </p:cNvPr>
          <p:cNvSpPr/>
          <p:nvPr/>
        </p:nvSpPr>
        <p:spPr>
          <a:xfrm>
            <a:off x="10002505" y="6205256"/>
            <a:ext cx="1141531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484C467A-B474-E940-A250-71F3045CBF7D}"/>
              </a:ext>
            </a:extLst>
          </p:cNvPr>
          <p:cNvSpPr/>
          <p:nvPr/>
        </p:nvSpPr>
        <p:spPr>
          <a:xfrm>
            <a:off x="9892176" y="4325441"/>
            <a:ext cx="1141531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ID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A7A958F1-7509-374A-8B5B-56A41D72424F}"/>
              </a:ext>
            </a:extLst>
          </p:cNvPr>
          <p:cNvSpPr/>
          <p:nvPr/>
        </p:nvSpPr>
        <p:spPr>
          <a:xfrm>
            <a:off x="10978518" y="5279642"/>
            <a:ext cx="1141531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E465DEB-6BDE-6E47-86C0-C78EF89A73A5}"/>
              </a:ext>
            </a:extLst>
          </p:cNvPr>
          <p:cNvCxnSpPr>
            <a:cxnSpLocks/>
            <a:stCxn id="11" idx="2"/>
            <a:endCxn id="74" idx="0"/>
          </p:cNvCxnSpPr>
          <p:nvPr/>
        </p:nvCxnSpPr>
        <p:spPr>
          <a:xfrm flipH="1">
            <a:off x="9272288" y="5681543"/>
            <a:ext cx="311286" cy="5355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F627CDA-F924-8A46-9593-9D5351BCA9A5}"/>
              </a:ext>
            </a:extLst>
          </p:cNvPr>
          <p:cNvCxnSpPr>
            <a:cxnSpLocks/>
            <a:stCxn id="11" idx="0"/>
            <a:endCxn id="78" idx="3"/>
          </p:cNvCxnSpPr>
          <p:nvPr/>
        </p:nvCxnSpPr>
        <p:spPr>
          <a:xfrm flipV="1">
            <a:off x="9583574" y="4582648"/>
            <a:ext cx="475775" cy="7975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205F907-32B2-874D-8E35-8FAFDC15551C}"/>
              </a:ext>
            </a:extLst>
          </p:cNvPr>
          <p:cNvCxnSpPr>
            <a:cxnSpLocks/>
            <a:stCxn id="11" idx="3"/>
            <a:endCxn id="75" idx="3"/>
          </p:cNvCxnSpPr>
          <p:nvPr/>
        </p:nvCxnSpPr>
        <p:spPr>
          <a:xfrm flipV="1">
            <a:off x="9962196" y="4966437"/>
            <a:ext cx="734414" cy="564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E8CADD7-18E6-0C40-9E76-DA554CB32810}"/>
              </a:ext>
            </a:extLst>
          </p:cNvPr>
          <p:cNvCxnSpPr>
            <a:cxnSpLocks/>
            <a:stCxn id="11" idx="3"/>
            <a:endCxn id="79" idx="2"/>
          </p:cNvCxnSpPr>
          <p:nvPr/>
        </p:nvCxnSpPr>
        <p:spPr>
          <a:xfrm flipV="1">
            <a:off x="9962196" y="5430311"/>
            <a:ext cx="1016322" cy="100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52C0684-C5D3-284E-B581-C4B08B8F97CB}"/>
              </a:ext>
            </a:extLst>
          </p:cNvPr>
          <p:cNvCxnSpPr>
            <a:cxnSpLocks/>
            <a:stCxn id="11" idx="2"/>
            <a:endCxn id="77" idx="1"/>
          </p:cNvCxnSpPr>
          <p:nvPr/>
        </p:nvCxnSpPr>
        <p:spPr>
          <a:xfrm>
            <a:off x="9583574" y="5681543"/>
            <a:ext cx="586104" cy="567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E142C7E-6557-1443-968E-BCA6983A3EE2}"/>
              </a:ext>
            </a:extLst>
          </p:cNvPr>
          <p:cNvCxnSpPr>
            <a:cxnSpLocks/>
            <a:stCxn id="11" idx="3"/>
            <a:endCxn id="76" idx="2"/>
          </p:cNvCxnSpPr>
          <p:nvPr/>
        </p:nvCxnSpPr>
        <p:spPr>
          <a:xfrm>
            <a:off x="9962196" y="5530875"/>
            <a:ext cx="841914" cy="448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43D843F0-A9AB-AA48-AD11-8C369116D0A4}"/>
              </a:ext>
            </a:extLst>
          </p:cNvPr>
          <p:cNvCxnSpPr>
            <a:cxnSpLocks/>
            <a:stCxn id="22" idx="5"/>
            <a:endCxn id="4" idx="0"/>
          </p:cNvCxnSpPr>
          <p:nvPr/>
        </p:nvCxnSpPr>
        <p:spPr>
          <a:xfrm>
            <a:off x="1728914" y="1258499"/>
            <a:ext cx="840262" cy="539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CE565A86-14B4-C748-A8C8-AAEBB41AF40A}"/>
              </a:ext>
            </a:extLst>
          </p:cNvPr>
          <p:cNvCxnSpPr>
            <a:cxnSpLocks/>
            <a:stCxn id="4" idx="0"/>
            <a:endCxn id="20" idx="3"/>
          </p:cNvCxnSpPr>
          <p:nvPr/>
        </p:nvCxnSpPr>
        <p:spPr>
          <a:xfrm flipV="1">
            <a:off x="2569176" y="1175526"/>
            <a:ext cx="1101888" cy="6226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F2BCF32-1B9C-864D-8803-1604197870B6}"/>
              </a:ext>
            </a:extLst>
          </p:cNvPr>
          <p:cNvCxnSpPr>
            <a:cxnSpLocks/>
            <a:stCxn id="4" idx="1"/>
            <a:endCxn id="25" idx="7"/>
          </p:cNvCxnSpPr>
          <p:nvPr/>
        </p:nvCxnSpPr>
        <p:spPr>
          <a:xfrm flipH="1">
            <a:off x="1527359" y="1948867"/>
            <a:ext cx="734446" cy="555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A882079-F664-6E4D-96B5-2B46AD8728DF}"/>
              </a:ext>
            </a:extLst>
          </p:cNvPr>
          <p:cNvCxnSpPr>
            <a:cxnSpLocks/>
            <a:stCxn id="4" idx="0"/>
            <a:endCxn id="24" idx="2"/>
          </p:cNvCxnSpPr>
          <p:nvPr/>
        </p:nvCxnSpPr>
        <p:spPr>
          <a:xfrm flipV="1">
            <a:off x="2569176" y="1613833"/>
            <a:ext cx="1139349" cy="184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1D3A75E7-A866-664F-8000-E845BBB02D0C}"/>
              </a:ext>
            </a:extLst>
          </p:cNvPr>
          <p:cNvCxnSpPr>
            <a:stCxn id="19" idx="6"/>
            <a:endCxn id="4" idx="1"/>
          </p:cNvCxnSpPr>
          <p:nvPr/>
        </p:nvCxnSpPr>
        <p:spPr>
          <a:xfrm flipV="1">
            <a:off x="1605035" y="1948867"/>
            <a:ext cx="656770" cy="1286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AD423912-2B18-EB4C-BE09-087CA0C63B41}"/>
              </a:ext>
            </a:extLst>
          </p:cNvPr>
          <p:cNvCxnSpPr>
            <a:cxnSpLocks/>
            <a:stCxn id="16" idx="4"/>
            <a:endCxn id="4" idx="0"/>
          </p:cNvCxnSpPr>
          <p:nvPr/>
        </p:nvCxnSpPr>
        <p:spPr>
          <a:xfrm flipH="1">
            <a:off x="2569176" y="942452"/>
            <a:ext cx="620297" cy="855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Diamond 172">
            <a:extLst>
              <a:ext uri="{FF2B5EF4-FFF2-40B4-BE49-F238E27FC236}">
                <a16:creationId xmlns:a16="http://schemas.microsoft.com/office/drawing/2014/main" id="{DB31F60D-B763-A44B-9685-CBD00AFA72BE}"/>
              </a:ext>
            </a:extLst>
          </p:cNvPr>
          <p:cNvSpPr/>
          <p:nvPr/>
        </p:nvSpPr>
        <p:spPr>
          <a:xfrm>
            <a:off x="1885281" y="3426790"/>
            <a:ext cx="1367790" cy="714240"/>
          </a:xfrm>
          <a:prstGeom prst="diamond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Have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4DBE7BDC-FC59-A944-A0E9-0EE3E390FEF4}"/>
              </a:ext>
            </a:extLst>
          </p:cNvPr>
          <p:cNvSpPr/>
          <p:nvPr/>
        </p:nvSpPr>
        <p:spPr>
          <a:xfrm>
            <a:off x="6081205" y="3567958"/>
            <a:ext cx="853934" cy="301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Basket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C4A2F4A5-E762-7044-AF02-CBDB778C2EB5}"/>
              </a:ext>
            </a:extLst>
          </p:cNvPr>
          <p:cNvSpPr/>
          <p:nvPr/>
        </p:nvSpPr>
        <p:spPr>
          <a:xfrm>
            <a:off x="6602942" y="2692891"/>
            <a:ext cx="1141531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Id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73AE1874-CB87-654B-9222-516859825D82}"/>
              </a:ext>
            </a:extLst>
          </p:cNvPr>
          <p:cNvSpPr/>
          <p:nvPr/>
        </p:nvSpPr>
        <p:spPr>
          <a:xfrm>
            <a:off x="5367705" y="2758504"/>
            <a:ext cx="1141531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Total Amount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D31C678B-2E91-4E43-8C56-EE16EC1E40A5}"/>
              </a:ext>
            </a:extLst>
          </p:cNvPr>
          <p:cNvSpPr/>
          <p:nvPr/>
        </p:nvSpPr>
        <p:spPr>
          <a:xfrm>
            <a:off x="7280685" y="3039761"/>
            <a:ext cx="1141531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Owner ID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797310F-F8A9-BA4E-BE83-36191CCCF062}"/>
              </a:ext>
            </a:extLst>
          </p:cNvPr>
          <p:cNvCxnSpPr>
            <a:cxnSpLocks/>
            <a:stCxn id="100" idx="5"/>
            <a:endCxn id="96" idx="0"/>
          </p:cNvCxnSpPr>
          <p:nvPr/>
        </p:nvCxnSpPr>
        <p:spPr>
          <a:xfrm>
            <a:off x="6342063" y="3015711"/>
            <a:ext cx="166109" cy="5522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1BB057B6-FBB6-0A4C-AE6F-294807F96967}"/>
              </a:ext>
            </a:extLst>
          </p:cNvPr>
          <p:cNvCxnSpPr>
            <a:cxnSpLocks/>
            <a:stCxn id="96" idx="0"/>
            <a:endCxn id="102" idx="3"/>
          </p:cNvCxnSpPr>
          <p:nvPr/>
        </p:nvCxnSpPr>
        <p:spPr>
          <a:xfrm flipV="1">
            <a:off x="6508172" y="3296968"/>
            <a:ext cx="939686" cy="270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7E93EF4-F406-3C47-8FD1-6B84524C3AD6}"/>
              </a:ext>
            </a:extLst>
          </p:cNvPr>
          <p:cNvCxnSpPr>
            <a:cxnSpLocks/>
            <a:stCxn id="96" idx="0"/>
            <a:endCxn id="98" idx="4"/>
          </p:cNvCxnSpPr>
          <p:nvPr/>
        </p:nvCxnSpPr>
        <p:spPr>
          <a:xfrm flipV="1">
            <a:off x="6508172" y="2994228"/>
            <a:ext cx="665536" cy="5737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4ED3D11-F1E0-684C-8762-56E256D34036}"/>
              </a:ext>
            </a:extLst>
          </p:cNvPr>
          <p:cNvSpPr/>
          <p:nvPr/>
        </p:nvSpPr>
        <p:spPr>
          <a:xfrm>
            <a:off x="9010442" y="1327856"/>
            <a:ext cx="1077484" cy="301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5AC6C918-D02B-8F48-AFFF-DEB680FA02CE}"/>
              </a:ext>
            </a:extLst>
          </p:cNvPr>
          <p:cNvSpPr/>
          <p:nvPr/>
        </p:nvSpPr>
        <p:spPr>
          <a:xfrm>
            <a:off x="9662579" y="524691"/>
            <a:ext cx="1141531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Name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FA11BB12-45A1-374F-B443-49EAB397E453}"/>
              </a:ext>
            </a:extLst>
          </p:cNvPr>
          <p:cNvSpPr/>
          <p:nvPr/>
        </p:nvSpPr>
        <p:spPr>
          <a:xfrm>
            <a:off x="10666010" y="1043527"/>
            <a:ext cx="1141531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ACEEBEBC-6485-4144-9B2F-CF568BBA8364}"/>
              </a:ext>
            </a:extLst>
          </p:cNvPr>
          <p:cNvSpPr/>
          <p:nvPr/>
        </p:nvSpPr>
        <p:spPr>
          <a:xfrm>
            <a:off x="10651878" y="1795810"/>
            <a:ext cx="1141531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ID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AE11ECC-7C0A-4D47-9EB2-E196B7CF3DFE}"/>
              </a:ext>
            </a:extLst>
          </p:cNvPr>
          <p:cNvCxnSpPr>
            <a:stCxn id="106" idx="0"/>
            <a:endCxn id="107" idx="3"/>
          </p:cNvCxnSpPr>
          <p:nvPr/>
        </p:nvCxnSpPr>
        <p:spPr>
          <a:xfrm flipV="1">
            <a:off x="9549184" y="781898"/>
            <a:ext cx="280568" cy="545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4E019263-8BD6-3842-B2A1-BAD0362A0CD5}"/>
              </a:ext>
            </a:extLst>
          </p:cNvPr>
          <p:cNvCxnSpPr>
            <a:stCxn id="106" idx="3"/>
            <a:endCxn id="108" idx="2"/>
          </p:cNvCxnSpPr>
          <p:nvPr/>
        </p:nvCxnSpPr>
        <p:spPr>
          <a:xfrm flipV="1">
            <a:off x="10087926" y="1194196"/>
            <a:ext cx="578084" cy="284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8EE7AB-657D-CD4C-A2AC-AB8EF8599BEC}"/>
              </a:ext>
            </a:extLst>
          </p:cNvPr>
          <p:cNvCxnSpPr>
            <a:cxnSpLocks/>
            <a:stCxn id="106" idx="3"/>
            <a:endCxn id="109" idx="1"/>
          </p:cNvCxnSpPr>
          <p:nvPr/>
        </p:nvCxnSpPr>
        <p:spPr>
          <a:xfrm>
            <a:off x="10087926" y="1478525"/>
            <a:ext cx="731125" cy="361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Diamond 131">
            <a:extLst>
              <a:ext uri="{FF2B5EF4-FFF2-40B4-BE49-F238E27FC236}">
                <a16:creationId xmlns:a16="http://schemas.microsoft.com/office/drawing/2014/main" id="{CD1566B9-E093-464B-BC09-62F5EC61A636}"/>
              </a:ext>
            </a:extLst>
          </p:cNvPr>
          <p:cNvSpPr/>
          <p:nvPr/>
        </p:nvSpPr>
        <p:spPr>
          <a:xfrm>
            <a:off x="3611447" y="2607075"/>
            <a:ext cx="1367790" cy="714240"/>
          </a:xfrm>
          <a:prstGeom prst="diamond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Have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3" name="Diamond 132">
            <a:extLst>
              <a:ext uri="{FF2B5EF4-FFF2-40B4-BE49-F238E27FC236}">
                <a16:creationId xmlns:a16="http://schemas.microsoft.com/office/drawing/2014/main" id="{6B7EC2BA-5DD1-F04A-AC80-2B24B6C49E1C}"/>
              </a:ext>
            </a:extLst>
          </p:cNvPr>
          <p:cNvSpPr/>
          <p:nvPr/>
        </p:nvSpPr>
        <p:spPr>
          <a:xfrm>
            <a:off x="8884712" y="3043358"/>
            <a:ext cx="1367790" cy="714240"/>
          </a:xfrm>
          <a:prstGeom prst="diamond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Have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Diamond 133">
            <a:extLst>
              <a:ext uri="{FF2B5EF4-FFF2-40B4-BE49-F238E27FC236}">
                <a16:creationId xmlns:a16="http://schemas.microsoft.com/office/drawing/2014/main" id="{78DDA2D9-3EE8-7240-94B9-3EDDBF76B4CE}"/>
              </a:ext>
            </a:extLst>
          </p:cNvPr>
          <p:cNvSpPr/>
          <p:nvPr/>
        </p:nvSpPr>
        <p:spPr>
          <a:xfrm>
            <a:off x="5971479" y="5087341"/>
            <a:ext cx="1367790" cy="714240"/>
          </a:xfrm>
          <a:prstGeom prst="diamond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Have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BD37171-457C-2B49-93D4-BFAFCE71392E}"/>
              </a:ext>
            </a:extLst>
          </p:cNvPr>
          <p:cNvCxnSpPr>
            <a:stCxn id="4" idx="2"/>
            <a:endCxn id="173" idx="0"/>
          </p:cNvCxnSpPr>
          <p:nvPr/>
        </p:nvCxnSpPr>
        <p:spPr>
          <a:xfrm>
            <a:off x="2569176" y="2099535"/>
            <a:ext cx="0" cy="1327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C4D43C9-9862-6443-81B3-4D7DAFC0BD8F}"/>
              </a:ext>
            </a:extLst>
          </p:cNvPr>
          <p:cNvCxnSpPr>
            <a:stCxn id="173" idx="2"/>
          </p:cNvCxnSpPr>
          <p:nvPr/>
        </p:nvCxnSpPr>
        <p:spPr>
          <a:xfrm>
            <a:off x="2569176" y="4141030"/>
            <a:ext cx="0" cy="1041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B612C8D-DCE8-3E40-9CCF-8D846269FDB5}"/>
              </a:ext>
            </a:extLst>
          </p:cNvPr>
          <p:cNvCxnSpPr>
            <a:cxnSpLocks/>
            <a:stCxn id="4" idx="2"/>
            <a:endCxn id="132" idx="1"/>
          </p:cNvCxnSpPr>
          <p:nvPr/>
        </p:nvCxnSpPr>
        <p:spPr>
          <a:xfrm>
            <a:off x="2569176" y="2099535"/>
            <a:ext cx="1042271" cy="864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4D27975-3E79-8D47-97B4-76081015CEF2}"/>
              </a:ext>
            </a:extLst>
          </p:cNvPr>
          <p:cNvCxnSpPr>
            <a:stCxn id="132" idx="3"/>
            <a:endCxn id="96" idx="1"/>
          </p:cNvCxnSpPr>
          <p:nvPr/>
        </p:nvCxnSpPr>
        <p:spPr>
          <a:xfrm>
            <a:off x="4979237" y="2964195"/>
            <a:ext cx="1101968" cy="754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5EC2734-4705-5F4A-BBED-C4F171771B03}"/>
              </a:ext>
            </a:extLst>
          </p:cNvPr>
          <p:cNvCxnSpPr>
            <a:stCxn id="9" idx="3"/>
            <a:endCxn id="134" idx="1"/>
          </p:cNvCxnSpPr>
          <p:nvPr/>
        </p:nvCxnSpPr>
        <p:spPr>
          <a:xfrm>
            <a:off x="2988690" y="5362158"/>
            <a:ext cx="2982789" cy="82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98DA7906-5987-024A-A612-230119DBDCDF}"/>
              </a:ext>
            </a:extLst>
          </p:cNvPr>
          <p:cNvCxnSpPr>
            <a:cxnSpLocks/>
            <a:stCxn id="134" idx="3"/>
            <a:endCxn id="11" idx="1"/>
          </p:cNvCxnSpPr>
          <p:nvPr/>
        </p:nvCxnSpPr>
        <p:spPr>
          <a:xfrm>
            <a:off x="7339269" y="5444461"/>
            <a:ext cx="1865682" cy="86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7B87505E-0C65-B646-BE6B-ECCAF8246A92}"/>
              </a:ext>
            </a:extLst>
          </p:cNvPr>
          <p:cNvCxnSpPr>
            <a:stCxn id="106" idx="2"/>
            <a:endCxn id="133" idx="0"/>
          </p:cNvCxnSpPr>
          <p:nvPr/>
        </p:nvCxnSpPr>
        <p:spPr>
          <a:xfrm>
            <a:off x="9549184" y="1629193"/>
            <a:ext cx="19423" cy="1414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E70688C-721E-1346-B3A6-3CF0FAF44553}"/>
              </a:ext>
            </a:extLst>
          </p:cNvPr>
          <p:cNvCxnSpPr>
            <a:stCxn id="133" idx="2"/>
            <a:endCxn id="11" idx="0"/>
          </p:cNvCxnSpPr>
          <p:nvPr/>
        </p:nvCxnSpPr>
        <p:spPr>
          <a:xfrm>
            <a:off x="9568607" y="3757598"/>
            <a:ext cx="14967" cy="1622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C683C0A7-91BE-334F-87D3-40DC6145B0FE}"/>
              </a:ext>
            </a:extLst>
          </p:cNvPr>
          <p:cNvSpPr txBox="1"/>
          <p:nvPr/>
        </p:nvSpPr>
        <p:spPr>
          <a:xfrm>
            <a:off x="2353416" y="2114404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F8C7B3C-EABC-E941-8839-75AB17665B7E}"/>
              </a:ext>
            </a:extLst>
          </p:cNvPr>
          <p:cNvSpPr txBox="1"/>
          <p:nvPr/>
        </p:nvSpPr>
        <p:spPr>
          <a:xfrm>
            <a:off x="2287504" y="4883455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E05B511A-359D-5042-BECD-CAFB34A5BAC2}"/>
              </a:ext>
            </a:extLst>
          </p:cNvPr>
          <p:cNvSpPr txBox="1"/>
          <p:nvPr/>
        </p:nvSpPr>
        <p:spPr>
          <a:xfrm>
            <a:off x="2697897" y="2075402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DB318CF8-51D4-C847-898A-D4E5DECA04E1}"/>
              </a:ext>
            </a:extLst>
          </p:cNvPr>
          <p:cNvSpPr txBox="1"/>
          <p:nvPr/>
        </p:nvSpPr>
        <p:spPr>
          <a:xfrm>
            <a:off x="5662168" y="3534182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78D726EB-5C41-F94E-A86C-A8A0DA9A58B5}"/>
              </a:ext>
            </a:extLst>
          </p:cNvPr>
          <p:cNvSpPr txBox="1"/>
          <p:nvPr/>
        </p:nvSpPr>
        <p:spPr>
          <a:xfrm>
            <a:off x="3023195" y="5119106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0BD407BA-DB45-7D4D-9796-A6D36FB090F7}"/>
              </a:ext>
            </a:extLst>
          </p:cNvPr>
          <p:cNvSpPr txBox="1"/>
          <p:nvPr/>
        </p:nvSpPr>
        <p:spPr>
          <a:xfrm>
            <a:off x="8791914" y="5467710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2713760-8C09-F34B-B389-2B01E7A731EF}"/>
              </a:ext>
            </a:extLst>
          </p:cNvPr>
          <p:cNvSpPr txBox="1"/>
          <p:nvPr/>
        </p:nvSpPr>
        <p:spPr>
          <a:xfrm>
            <a:off x="9301902" y="4981427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97BD605-8871-814C-A485-6B0D311421EC}"/>
              </a:ext>
            </a:extLst>
          </p:cNvPr>
          <p:cNvSpPr txBox="1"/>
          <p:nvPr/>
        </p:nvSpPr>
        <p:spPr>
          <a:xfrm>
            <a:off x="9272288" y="1681029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" name="Diamond 173">
            <a:extLst>
              <a:ext uri="{FF2B5EF4-FFF2-40B4-BE49-F238E27FC236}">
                <a16:creationId xmlns:a16="http://schemas.microsoft.com/office/drawing/2014/main" id="{0EBBE60A-3B06-9141-BC9E-5A17D04B1B48}"/>
              </a:ext>
            </a:extLst>
          </p:cNvPr>
          <p:cNvSpPr/>
          <p:nvPr/>
        </p:nvSpPr>
        <p:spPr>
          <a:xfrm>
            <a:off x="7381421" y="4030945"/>
            <a:ext cx="1367790" cy="714240"/>
          </a:xfrm>
          <a:prstGeom prst="diamond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Have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500666B9-7CAA-A04D-8C01-9A7D559ED254}"/>
              </a:ext>
            </a:extLst>
          </p:cNvPr>
          <p:cNvCxnSpPr>
            <a:cxnSpLocks/>
            <a:stCxn id="96" idx="3"/>
            <a:endCxn id="174" idx="0"/>
          </p:cNvCxnSpPr>
          <p:nvPr/>
        </p:nvCxnSpPr>
        <p:spPr>
          <a:xfrm>
            <a:off x="6935139" y="3718627"/>
            <a:ext cx="1130177" cy="312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FB971DE2-02BC-034A-93B5-07B7B5060BF4}"/>
              </a:ext>
            </a:extLst>
          </p:cNvPr>
          <p:cNvCxnSpPr>
            <a:cxnSpLocks/>
            <a:stCxn id="174" idx="2"/>
          </p:cNvCxnSpPr>
          <p:nvPr/>
        </p:nvCxnSpPr>
        <p:spPr>
          <a:xfrm>
            <a:off x="8065316" y="4745185"/>
            <a:ext cx="1139635" cy="611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D33FAAF2-0D95-014D-99CD-7755CC52AA77}"/>
              </a:ext>
            </a:extLst>
          </p:cNvPr>
          <p:cNvSpPr txBox="1"/>
          <p:nvPr/>
        </p:nvSpPr>
        <p:spPr>
          <a:xfrm>
            <a:off x="6950480" y="350091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6009AE35-17AF-1D42-8637-D7E187FDA2D8}"/>
              </a:ext>
            </a:extLst>
          </p:cNvPr>
          <p:cNvSpPr txBox="1"/>
          <p:nvPr/>
        </p:nvSpPr>
        <p:spPr>
          <a:xfrm>
            <a:off x="8913599" y="5021954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788FBBB3-56DC-DF4F-8765-AF10936E6215}"/>
              </a:ext>
            </a:extLst>
          </p:cNvPr>
          <p:cNvCxnSpPr>
            <a:stCxn id="9" idx="2"/>
            <a:endCxn id="51" idx="0"/>
          </p:cNvCxnSpPr>
          <p:nvPr/>
        </p:nvCxnSpPr>
        <p:spPr>
          <a:xfrm flipH="1">
            <a:off x="2447258" y="5512826"/>
            <a:ext cx="108184" cy="632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265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2248A3-836A-2848-9F3E-F785FCFAF29B}"/>
              </a:ext>
            </a:extLst>
          </p:cNvPr>
          <p:cNvSpPr/>
          <p:nvPr/>
        </p:nvSpPr>
        <p:spPr>
          <a:xfrm>
            <a:off x="60960" y="315303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4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DART FLOW DIAGRAM</a:t>
            </a:r>
            <a:endParaRPr lang="en-IN" sz="2400" dirty="0">
              <a:solidFill>
                <a:schemeClr val="accent6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1A5300-0CAA-8544-A229-1A80B05284ED}"/>
              </a:ext>
            </a:extLst>
          </p:cNvPr>
          <p:cNvSpPr txBox="1"/>
          <p:nvPr/>
        </p:nvSpPr>
        <p:spPr>
          <a:xfrm>
            <a:off x="1050324" y="776968"/>
            <a:ext cx="2358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 - Level Diagram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84C7B4B-67CB-4344-BA51-552AE4B13363}"/>
              </a:ext>
            </a:extLst>
          </p:cNvPr>
          <p:cNvSpPr/>
          <p:nvPr/>
        </p:nvSpPr>
        <p:spPr>
          <a:xfrm>
            <a:off x="4977713" y="1817701"/>
            <a:ext cx="2236574" cy="1865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QuickBuy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(Online Shopping app)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FA4D50-3B44-B849-AB75-328170F8A960}"/>
              </a:ext>
            </a:extLst>
          </p:cNvPr>
          <p:cNvSpPr/>
          <p:nvPr/>
        </p:nvSpPr>
        <p:spPr>
          <a:xfrm>
            <a:off x="465440" y="1817701"/>
            <a:ext cx="2631989" cy="186587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Users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106808-E314-DF40-A6DA-2696D58A0157}"/>
              </a:ext>
            </a:extLst>
          </p:cNvPr>
          <p:cNvSpPr/>
          <p:nvPr/>
        </p:nvSpPr>
        <p:spPr>
          <a:xfrm>
            <a:off x="9094571" y="1817701"/>
            <a:ext cx="2631989" cy="18658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F33B9B-101A-3A49-8448-7BE725680B60}"/>
              </a:ext>
            </a:extLst>
          </p:cNvPr>
          <p:cNvSpPr/>
          <p:nvPr/>
        </p:nvSpPr>
        <p:spPr>
          <a:xfrm>
            <a:off x="630195" y="4022987"/>
            <a:ext cx="2870886" cy="1669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ITEM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CART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ORDERS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PROFILE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FD783A-1562-9543-B5D6-FD0E009D40FE}"/>
              </a:ext>
            </a:extLst>
          </p:cNvPr>
          <p:cNvSpPr/>
          <p:nvPr/>
        </p:nvSpPr>
        <p:spPr>
          <a:xfrm>
            <a:off x="9094571" y="4022987"/>
            <a:ext cx="2999397" cy="1669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ITEMS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ITEM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DISABLE ITEM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CUSTOMER’S ORDERS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71C5253-115F-B04B-8748-2CB7290FFBEC}"/>
              </a:ext>
            </a:extLst>
          </p:cNvPr>
          <p:cNvCxnSpPr>
            <a:stCxn id="5" idx="1"/>
          </p:cNvCxnSpPr>
          <p:nvPr/>
        </p:nvCxnSpPr>
        <p:spPr>
          <a:xfrm flipH="1">
            <a:off x="3097429" y="2090952"/>
            <a:ext cx="2207823" cy="9697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507929-CE61-C643-B6B9-9356C5CC4992}"/>
              </a:ext>
            </a:extLst>
          </p:cNvPr>
          <p:cNvCxnSpPr>
            <a:stCxn id="5" idx="7"/>
          </p:cNvCxnSpPr>
          <p:nvPr/>
        </p:nvCxnSpPr>
        <p:spPr>
          <a:xfrm>
            <a:off x="6886748" y="2090952"/>
            <a:ext cx="2207823" cy="9697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EC96A3-8D70-9044-809D-F853A667A3E8}"/>
              </a:ext>
            </a:extLst>
          </p:cNvPr>
          <p:cNvCxnSpPr>
            <a:stCxn id="5" idx="3"/>
          </p:cNvCxnSpPr>
          <p:nvPr/>
        </p:nvCxnSpPr>
        <p:spPr>
          <a:xfrm flipH="1">
            <a:off x="3097429" y="3410326"/>
            <a:ext cx="2207823" cy="1867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3E0566C-13F7-054E-B3BB-4D3D9FD31CB1}"/>
              </a:ext>
            </a:extLst>
          </p:cNvPr>
          <p:cNvCxnSpPr>
            <a:stCxn id="5" idx="5"/>
          </p:cNvCxnSpPr>
          <p:nvPr/>
        </p:nvCxnSpPr>
        <p:spPr>
          <a:xfrm>
            <a:off x="6886748" y="3410326"/>
            <a:ext cx="2207823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69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6408E8-7AF0-A441-BC34-08E3BBD31152}"/>
              </a:ext>
            </a:extLst>
          </p:cNvPr>
          <p:cNvSpPr txBox="1"/>
          <p:nvPr/>
        </p:nvSpPr>
        <p:spPr>
          <a:xfrm>
            <a:off x="914400" y="332125"/>
            <a:ext cx="1257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1 - Level DFD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DF85D2-8E3D-7945-B4F1-7A7BF15842D3}"/>
              </a:ext>
            </a:extLst>
          </p:cNvPr>
          <p:cNvSpPr/>
          <p:nvPr/>
        </p:nvSpPr>
        <p:spPr>
          <a:xfrm>
            <a:off x="1124465" y="1112106"/>
            <a:ext cx="1000897" cy="761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User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350194A-0050-5847-95EE-AF872853C302}"/>
              </a:ext>
            </a:extLst>
          </p:cNvPr>
          <p:cNvSpPr/>
          <p:nvPr/>
        </p:nvSpPr>
        <p:spPr>
          <a:xfrm>
            <a:off x="5441094" y="1112106"/>
            <a:ext cx="1000897" cy="7611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A91D766-9E8E-2E41-AF1B-2622296C93E0}"/>
              </a:ext>
            </a:extLst>
          </p:cNvPr>
          <p:cNvSpPr/>
          <p:nvPr/>
        </p:nvSpPr>
        <p:spPr>
          <a:xfrm>
            <a:off x="5441093" y="2909814"/>
            <a:ext cx="1000897" cy="7611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Item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6587C34-CE7A-854F-A989-EAB3856BB261}"/>
              </a:ext>
            </a:extLst>
          </p:cNvPr>
          <p:cNvSpPr/>
          <p:nvPr/>
        </p:nvSpPr>
        <p:spPr>
          <a:xfrm>
            <a:off x="5441091" y="3851391"/>
            <a:ext cx="1000897" cy="7611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 Cart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A7228C-750E-7F44-B1DD-CA350331F864}"/>
              </a:ext>
            </a:extLst>
          </p:cNvPr>
          <p:cNvSpPr/>
          <p:nvPr/>
        </p:nvSpPr>
        <p:spPr>
          <a:xfrm>
            <a:off x="5441091" y="4825516"/>
            <a:ext cx="1000897" cy="7611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Orders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D099B5F-F8F3-9C47-92D6-8B303320A02D}"/>
              </a:ext>
            </a:extLst>
          </p:cNvPr>
          <p:cNvSpPr/>
          <p:nvPr/>
        </p:nvSpPr>
        <p:spPr>
          <a:xfrm>
            <a:off x="5441091" y="5810931"/>
            <a:ext cx="1000897" cy="7611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Profile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5C718A-6AA7-1149-A522-9F9AC2F89C1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107679" y="1223581"/>
            <a:ext cx="34799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83BA85E-B898-5A40-B815-A9D0B84B1D70}"/>
              </a:ext>
            </a:extLst>
          </p:cNvPr>
          <p:cNvCxnSpPr>
            <a:cxnSpLocks/>
            <a:stCxn id="7" idx="7"/>
          </p:cNvCxnSpPr>
          <p:nvPr/>
        </p:nvCxnSpPr>
        <p:spPr>
          <a:xfrm>
            <a:off x="6295413" y="1223581"/>
            <a:ext cx="3742392" cy="4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2860104-3CAC-9246-8BE5-8C9108544F48}"/>
              </a:ext>
            </a:extLst>
          </p:cNvPr>
          <p:cNvCxnSpPr/>
          <p:nvPr/>
        </p:nvCxnSpPr>
        <p:spPr>
          <a:xfrm flipH="1">
            <a:off x="6295413" y="1779373"/>
            <a:ext cx="3742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09FB248-542A-164C-925A-198DBF2B17F3}"/>
              </a:ext>
            </a:extLst>
          </p:cNvPr>
          <p:cNvCxnSpPr>
            <a:cxnSpLocks/>
            <a:stCxn id="7" idx="3"/>
          </p:cNvCxnSpPr>
          <p:nvPr/>
        </p:nvCxnSpPr>
        <p:spPr>
          <a:xfrm flipH="1">
            <a:off x="2107680" y="1761829"/>
            <a:ext cx="3479992" cy="9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1B8C313-9990-354F-BDF3-A8B878DDCA28}"/>
              </a:ext>
            </a:extLst>
          </p:cNvPr>
          <p:cNvCxnSpPr>
            <a:cxnSpLocks/>
          </p:cNvCxnSpPr>
          <p:nvPr/>
        </p:nvCxnSpPr>
        <p:spPr>
          <a:xfrm>
            <a:off x="1285103" y="1873304"/>
            <a:ext cx="0" cy="4583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EE62AC7-1386-7145-A724-C00A994FF4CF}"/>
              </a:ext>
            </a:extLst>
          </p:cNvPr>
          <p:cNvCxnSpPr/>
          <p:nvPr/>
        </p:nvCxnSpPr>
        <p:spPr>
          <a:xfrm>
            <a:off x="1285103" y="6462438"/>
            <a:ext cx="4302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F7F544A-10F1-F745-97A7-F46D3D838AC2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1845274" y="5914885"/>
            <a:ext cx="3742395" cy="7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003431C-B3F3-3546-AD53-CB2E3EE6EA5C}"/>
              </a:ext>
            </a:extLst>
          </p:cNvPr>
          <p:cNvCxnSpPr>
            <a:cxnSpLocks/>
          </p:cNvCxnSpPr>
          <p:nvPr/>
        </p:nvCxnSpPr>
        <p:spPr>
          <a:xfrm flipV="1">
            <a:off x="1845274" y="1873305"/>
            <a:ext cx="0" cy="4041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3ACBE17-4489-5D4F-AE51-B44B50854CB8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285103" y="3021289"/>
            <a:ext cx="4302568" cy="8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7B097AB-CEC7-C74A-8179-2D34A522BDF6}"/>
              </a:ext>
            </a:extLst>
          </p:cNvPr>
          <p:cNvCxnSpPr/>
          <p:nvPr/>
        </p:nvCxnSpPr>
        <p:spPr>
          <a:xfrm flipV="1">
            <a:off x="1285103" y="3958430"/>
            <a:ext cx="4302568" cy="8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B849EED-11C4-7F4B-AF6A-FCB3627AAB41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285103" y="4936991"/>
            <a:ext cx="43025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BB11AF0-61D8-4242-8A40-67252C4AD3BB}"/>
              </a:ext>
            </a:extLst>
          </p:cNvPr>
          <p:cNvCxnSpPr>
            <a:cxnSpLocks/>
            <a:stCxn id="8" idx="3"/>
          </p:cNvCxnSpPr>
          <p:nvPr/>
        </p:nvCxnSpPr>
        <p:spPr>
          <a:xfrm flipH="1" flipV="1">
            <a:off x="1845274" y="3549446"/>
            <a:ext cx="3742397" cy="10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B5CDF88-4AFA-5D47-A443-C39A6B68095E}"/>
              </a:ext>
            </a:extLst>
          </p:cNvPr>
          <p:cNvCxnSpPr/>
          <p:nvPr/>
        </p:nvCxnSpPr>
        <p:spPr>
          <a:xfrm flipH="1" flipV="1">
            <a:off x="1845274" y="4498747"/>
            <a:ext cx="3742397" cy="10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F6988B9-36F3-D447-99E4-4C1B6C5B2F98}"/>
              </a:ext>
            </a:extLst>
          </p:cNvPr>
          <p:cNvCxnSpPr>
            <a:cxnSpLocks/>
            <a:stCxn id="10" idx="3"/>
          </p:cNvCxnSpPr>
          <p:nvPr/>
        </p:nvCxnSpPr>
        <p:spPr>
          <a:xfrm flipH="1" flipV="1">
            <a:off x="1845274" y="5460211"/>
            <a:ext cx="3742395" cy="15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BA2A3FF-F9C6-F347-8C58-2184B2DB0F21}"/>
              </a:ext>
            </a:extLst>
          </p:cNvPr>
          <p:cNvCxnSpPr>
            <a:cxnSpLocks/>
            <a:stCxn id="8" idx="7"/>
          </p:cNvCxnSpPr>
          <p:nvPr/>
        </p:nvCxnSpPr>
        <p:spPr>
          <a:xfrm>
            <a:off x="6295412" y="3021289"/>
            <a:ext cx="3742393" cy="8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7257C24-F196-F347-9EDA-78BA5E49A8ED}"/>
              </a:ext>
            </a:extLst>
          </p:cNvPr>
          <p:cNvCxnSpPr/>
          <p:nvPr/>
        </p:nvCxnSpPr>
        <p:spPr>
          <a:xfrm>
            <a:off x="6295411" y="3967299"/>
            <a:ext cx="3742393" cy="8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C55905C-C670-CF42-A7BB-191CAF3234BC}"/>
              </a:ext>
            </a:extLst>
          </p:cNvPr>
          <p:cNvCxnSpPr/>
          <p:nvPr/>
        </p:nvCxnSpPr>
        <p:spPr>
          <a:xfrm>
            <a:off x="6308478" y="4921927"/>
            <a:ext cx="3742393" cy="8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C41CC98-704F-5B4D-BD30-F7419723DFBA}"/>
              </a:ext>
            </a:extLst>
          </p:cNvPr>
          <p:cNvCxnSpPr/>
          <p:nvPr/>
        </p:nvCxnSpPr>
        <p:spPr>
          <a:xfrm>
            <a:off x="6295404" y="6448047"/>
            <a:ext cx="3742393" cy="8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ADA402C-EAFD-5040-9B1B-0C7B9D20C429}"/>
              </a:ext>
            </a:extLst>
          </p:cNvPr>
          <p:cNvCxnSpPr/>
          <p:nvPr/>
        </p:nvCxnSpPr>
        <p:spPr>
          <a:xfrm flipH="1">
            <a:off x="6295411" y="3559537"/>
            <a:ext cx="3742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AB23952-B707-5646-BEF9-647F107B4BA9}"/>
              </a:ext>
            </a:extLst>
          </p:cNvPr>
          <p:cNvCxnSpPr/>
          <p:nvPr/>
        </p:nvCxnSpPr>
        <p:spPr>
          <a:xfrm flipH="1">
            <a:off x="6308479" y="4483962"/>
            <a:ext cx="3742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E64D095-73C4-5044-AC24-3DC448851E48}"/>
              </a:ext>
            </a:extLst>
          </p:cNvPr>
          <p:cNvCxnSpPr/>
          <p:nvPr/>
        </p:nvCxnSpPr>
        <p:spPr>
          <a:xfrm flipH="1">
            <a:off x="6308479" y="5475239"/>
            <a:ext cx="3742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847FAA1-8253-1948-BB8C-235405F1E287}"/>
              </a:ext>
            </a:extLst>
          </p:cNvPr>
          <p:cNvSpPr txBox="1"/>
          <p:nvPr/>
        </p:nvSpPr>
        <p:spPr>
          <a:xfrm>
            <a:off x="2833103" y="1011978"/>
            <a:ext cx="12577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E-mail &amp; Password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1159A0C-A47D-964F-93F7-77F3DDC065BB}"/>
              </a:ext>
            </a:extLst>
          </p:cNvPr>
          <p:cNvSpPr txBox="1"/>
          <p:nvPr/>
        </p:nvSpPr>
        <p:spPr>
          <a:xfrm>
            <a:off x="7303360" y="1017775"/>
            <a:ext cx="12577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E-mail &amp; Password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2A79B18-5364-D348-899A-35E89C64895E}"/>
              </a:ext>
            </a:extLst>
          </p:cNvPr>
          <p:cNvSpPr txBox="1"/>
          <p:nvPr/>
        </p:nvSpPr>
        <p:spPr>
          <a:xfrm>
            <a:off x="7308726" y="1562218"/>
            <a:ext cx="10008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 or Invalid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442602D-76D2-E445-9C7B-769F5949C434}"/>
              </a:ext>
            </a:extLst>
          </p:cNvPr>
          <p:cNvSpPr txBox="1"/>
          <p:nvPr/>
        </p:nvSpPr>
        <p:spPr>
          <a:xfrm>
            <a:off x="2864853" y="1532895"/>
            <a:ext cx="10008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 or Invalid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82FF4F7E-F556-F44D-BA7A-474DB2D98F03}"/>
              </a:ext>
            </a:extLst>
          </p:cNvPr>
          <p:cNvSpPr/>
          <p:nvPr/>
        </p:nvSpPr>
        <p:spPr>
          <a:xfrm>
            <a:off x="5441087" y="1969715"/>
            <a:ext cx="1000897" cy="7611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</a:t>
            </a:r>
          </a:p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Registers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C503AAB-52CD-7549-BFD5-FEF19C7D7017}"/>
              </a:ext>
            </a:extLst>
          </p:cNvPr>
          <p:cNvCxnSpPr>
            <a:cxnSpLocks/>
          </p:cNvCxnSpPr>
          <p:nvPr/>
        </p:nvCxnSpPr>
        <p:spPr>
          <a:xfrm flipV="1">
            <a:off x="1285103" y="2088674"/>
            <a:ext cx="4302568" cy="8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43253FF-B6AF-004D-98A4-4C8898399BA8}"/>
              </a:ext>
            </a:extLst>
          </p:cNvPr>
          <p:cNvCxnSpPr>
            <a:cxnSpLocks/>
          </p:cNvCxnSpPr>
          <p:nvPr/>
        </p:nvCxnSpPr>
        <p:spPr>
          <a:xfrm flipH="1" flipV="1">
            <a:off x="1845274" y="2566507"/>
            <a:ext cx="3742397" cy="10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EC5105B-414D-0C4F-9B63-580C7A70FD5A}"/>
              </a:ext>
            </a:extLst>
          </p:cNvPr>
          <p:cNvCxnSpPr>
            <a:cxnSpLocks/>
          </p:cNvCxnSpPr>
          <p:nvPr/>
        </p:nvCxnSpPr>
        <p:spPr>
          <a:xfrm>
            <a:off x="6295404" y="2099150"/>
            <a:ext cx="3742392" cy="4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3D84FBB-CA34-8947-94EC-CB527A1ECF7F}"/>
              </a:ext>
            </a:extLst>
          </p:cNvPr>
          <p:cNvCxnSpPr/>
          <p:nvPr/>
        </p:nvCxnSpPr>
        <p:spPr>
          <a:xfrm flipH="1">
            <a:off x="6308479" y="2583878"/>
            <a:ext cx="3742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78AAD8A4-3AFF-2D44-8EA2-7681BA35CBC7}"/>
              </a:ext>
            </a:extLst>
          </p:cNvPr>
          <p:cNvSpPr txBox="1"/>
          <p:nvPr/>
        </p:nvSpPr>
        <p:spPr>
          <a:xfrm>
            <a:off x="2882959" y="1907947"/>
            <a:ext cx="12577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Details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A8A9710-737A-A746-8659-A500C3D0F540}"/>
              </a:ext>
            </a:extLst>
          </p:cNvPr>
          <p:cNvSpPr txBox="1"/>
          <p:nvPr/>
        </p:nvSpPr>
        <p:spPr>
          <a:xfrm>
            <a:off x="7275086" y="1869086"/>
            <a:ext cx="12577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Details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12A3C73-EAD0-3D41-89FB-B244C73FA341}"/>
              </a:ext>
            </a:extLst>
          </p:cNvPr>
          <p:cNvSpPr txBox="1"/>
          <p:nvPr/>
        </p:nvSpPr>
        <p:spPr>
          <a:xfrm>
            <a:off x="7274711" y="2346103"/>
            <a:ext cx="13695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Message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30FBADC-EE1F-BE41-92A6-189A63D0AEDF}"/>
              </a:ext>
            </a:extLst>
          </p:cNvPr>
          <p:cNvSpPr txBox="1"/>
          <p:nvPr/>
        </p:nvSpPr>
        <p:spPr>
          <a:xfrm>
            <a:off x="2845211" y="2359696"/>
            <a:ext cx="13695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Message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154BC67-9E00-BF41-9E60-6A3B27645CFF}"/>
              </a:ext>
            </a:extLst>
          </p:cNvPr>
          <p:cNvSpPr txBox="1"/>
          <p:nvPr/>
        </p:nvSpPr>
        <p:spPr>
          <a:xfrm>
            <a:off x="2844769" y="2811445"/>
            <a:ext cx="12208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Item Name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2FCAE94-8C45-B74E-96E6-5D490D6D98C6}"/>
              </a:ext>
            </a:extLst>
          </p:cNvPr>
          <p:cNvSpPr txBox="1"/>
          <p:nvPr/>
        </p:nvSpPr>
        <p:spPr>
          <a:xfrm>
            <a:off x="7286937" y="2830099"/>
            <a:ext cx="12208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Item Name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799F41B-ED8B-D448-A0FD-B6E472386364}"/>
              </a:ext>
            </a:extLst>
          </p:cNvPr>
          <p:cNvSpPr txBox="1"/>
          <p:nvPr/>
        </p:nvSpPr>
        <p:spPr>
          <a:xfrm>
            <a:off x="7294149" y="3323995"/>
            <a:ext cx="8855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Details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0E9AC47-109E-B341-B95D-D12C1FD1556A}"/>
              </a:ext>
            </a:extLst>
          </p:cNvPr>
          <p:cNvSpPr txBox="1"/>
          <p:nvPr/>
        </p:nvSpPr>
        <p:spPr>
          <a:xfrm>
            <a:off x="2882959" y="3366693"/>
            <a:ext cx="9139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Details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5A0C38F-ECB8-E840-9D60-C25E3C81332B}"/>
              </a:ext>
            </a:extLst>
          </p:cNvPr>
          <p:cNvSpPr txBox="1"/>
          <p:nvPr/>
        </p:nvSpPr>
        <p:spPr>
          <a:xfrm>
            <a:off x="2901401" y="3752904"/>
            <a:ext cx="12208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Cart Id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D9CFB09-8A6E-BD47-BF6A-592ECEAF699F}"/>
              </a:ext>
            </a:extLst>
          </p:cNvPr>
          <p:cNvSpPr txBox="1"/>
          <p:nvPr/>
        </p:nvSpPr>
        <p:spPr>
          <a:xfrm>
            <a:off x="7282640" y="3751337"/>
            <a:ext cx="8970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Cart Id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4710753-5869-4B49-9733-77C52B51F813}"/>
              </a:ext>
            </a:extLst>
          </p:cNvPr>
          <p:cNvSpPr txBox="1"/>
          <p:nvPr/>
        </p:nvSpPr>
        <p:spPr>
          <a:xfrm>
            <a:off x="7264059" y="4275016"/>
            <a:ext cx="12208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Cart details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EA81446-E1F9-2645-9208-2B5AAFD00093}"/>
              </a:ext>
            </a:extLst>
          </p:cNvPr>
          <p:cNvSpPr txBox="1"/>
          <p:nvPr/>
        </p:nvSpPr>
        <p:spPr>
          <a:xfrm>
            <a:off x="2844769" y="4266008"/>
            <a:ext cx="9032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Cart details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3B21941-C1A5-7546-8247-0716D5A8994F}"/>
              </a:ext>
            </a:extLst>
          </p:cNvPr>
          <p:cNvSpPr txBox="1"/>
          <p:nvPr/>
        </p:nvSpPr>
        <p:spPr>
          <a:xfrm>
            <a:off x="2833103" y="4711269"/>
            <a:ext cx="8583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ID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CEA93CF-51BA-E048-98E2-D66B90D64E97}"/>
              </a:ext>
            </a:extLst>
          </p:cNvPr>
          <p:cNvSpPr txBox="1"/>
          <p:nvPr/>
        </p:nvSpPr>
        <p:spPr>
          <a:xfrm>
            <a:off x="7264059" y="4695666"/>
            <a:ext cx="8583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ID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07F3E34-2C07-2249-8356-5A76C1461497}"/>
              </a:ext>
            </a:extLst>
          </p:cNvPr>
          <p:cNvSpPr txBox="1"/>
          <p:nvPr/>
        </p:nvSpPr>
        <p:spPr>
          <a:xfrm>
            <a:off x="7264059" y="5222272"/>
            <a:ext cx="10008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Details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ED45FEF-65CE-9B46-9AE0-085CADCAFEB2}"/>
              </a:ext>
            </a:extLst>
          </p:cNvPr>
          <p:cNvSpPr txBox="1"/>
          <p:nvPr/>
        </p:nvSpPr>
        <p:spPr>
          <a:xfrm>
            <a:off x="2833103" y="5235700"/>
            <a:ext cx="10008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Details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14BA326-46BE-DD48-ADAE-2F05CB104C08}"/>
              </a:ext>
            </a:extLst>
          </p:cNvPr>
          <p:cNvSpPr txBox="1"/>
          <p:nvPr/>
        </p:nvSpPr>
        <p:spPr>
          <a:xfrm>
            <a:off x="2829254" y="6226112"/>
            <a:ext cx="8583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ID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D58ACA6-C8ED-D24A-8070-48406BFDDC90}"/>
              </a:ext>
            </a:extLst>
          </p:cNvPr>
          <p:cNvSpPr txBox="1"/>
          <p:nvPr/>
        </p:nvSpPr>
        <p:spPr>
          <a:xfrm>
            <a:off x="7294149" y="6210695"/>
            <a:ext cx="8583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ID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426497A-BBED-9847-A9BA-F8526A317A95}"/>
              </a:ext>
            </a:extLst>
          </p:cNvPr>
          <p:cNvSpPr txBox="1"/>
          <p:nvPr/>
        </p:nvSpPr>
        <p:spPr>
          <a:xfrm>
            <a:off x="7294149" y="5691546"/>
            <a:ext cx="8583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Details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1E6B73E3-00E3-2541-A7A8-05B47AE293C9}"/>
              </a:ext>
            </a:extLst>
          </p:cNvPr>
          <p:cNvCxnSpPr/>
          <p:nvPr/>
        </p:nvCxnSpPr>
        <p:spPr>
          <a:xfrm flipH="1">
            <a:off x="6285101" y="5914885"/>
            <a:ext cx="3742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A7AE59EE-308E-854B-8D83-E756F4DD0955}"/>
              </a:ext>
            </a:extLst>
          </p:cNvPr>
          <p:cNvSpPr txBox="1"/>
          <p:nvPr/>
        </p:nvSpPr>
        <p:spPr>
          <a:xfrm>
            <a:off x="2773667" y="5706432"/>
            <a:ext cx="8583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Details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4FBBFF7-159A-814F-8CB4-0A984D31788D}"/>
              </a:ext>
            </a:extLst>
          </p:cNvPr>
          <p:cNvCxnSpPr/>
          <p:nvPr/>
        </p:nvCxnSpPr>
        <p:spPr>
          <a:xfrm>
            <a:off x="10328564" y="1223581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EBE51A6-A7E7-2E44-B19C-4C55CC0C0975}"/>
              </a:ext>
            </a:extLst>
          </p:cNvPr>
          <p:cNvCxnSpPr/>
          <p:nvPr/>
        </p:nvCxnSpPr>
        <p:spPr>
          <a:xfrm>
            <a:off x="10328564" y="1761829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D3E0B4C-2690-2F4D-9C8A-42D5E86275C4}"/>
              </a:ext>
            </a:extLst>
          </p:cNvPr>
          <p:cNvSpPr txBox="1"/>
          <p:nvPr/>
        </p:nvSpPr>
        <p:spPr>
          <a:xfrm>
            <a:off x="10357577" y="1324053"/>
            <a:ext cx="1020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Firebase 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9E02EE3-30AF-6D4E-96F6-FB783C790E02}"/>
              </a:ext>
            </a:extLst>
          </p:cNvPr>
          <p:cNvCxnSpPr/>
          <p:nvPr/>
        </p:nvCxnSpPr>
        <p:spPr>
          <a:xfrm>
            <a:off x="10370554" y="2065925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604841F9-CEB1-5844-B9C3-95C1C6F8BB00}"/>
              </a:ext>
            </a:extLst>
          </p:cNvPr>
          <p:cNvCxnSpPr/>
          <p:nvPr/>
        </p:nvCxnSpPr>
        <p:spPr>
          <a:xfrm>
            <a:off x="10370554" y="2604173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D913F0D-E3EF-FE44-9B70-DBDE28E7F092}"/>
              </a:ext>
            </a:extLst>
          </p:cNvPr>
          <p:cNvSpPr txBox="1"/>
          <p:nvPr/>
        </p:nvSpPr>
        <p:spPr>
          <a:xfrm>
            <a:off x="10399567" y="2166397"/>
            <a:ext cx="1020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Firebase 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2B4FD64E-CF23-344A-896A-49369268C665}"/>
              </a:ext>
            </a:extLst>
          </p:cNvPr>
          <p:cNvCxnSpPr/>
          <p:nvPr/>
        </p:nvCxnSpPr>
        <p:spPr>
          <a:xfrm>
            <a:off x="10367650" y="3004282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E3B6F02D-B97D-7949-8586-589BC95E3259}"/>
              </a:ext>
            </a:extLst>
          </p:cNvPr>
          <p:cNvCxnSpPr/>
          <p:nvPr/>
        </p:nvCxnSpPr>
        <p:spPr>
          <a:xfrm>
            <a:off x="10367650" y="3542530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77730300-2BE1-A94F-A436-D1BA796697D4}"/>
              </a:ext>
            </a:extLst>
          </p:cNvPr>
          <p:cNvSpPr txBox="1"/>
          <p:nvPr/>
        </p:nvSpPr>
        <p:spPr>
          <a:xfrm>
            <a:off x="10396663" y="3081980"/>
            <a:ext cx="1020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Items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57F168BB-29F3-6C44-ABF4-FA8F22A1280B}"/>
              </a:ext>
            </a:extLst>
          </p:cNvPr>
          <p:cNvCxnSpPr/>
          <p:nvPr/>
        </p:nvCxnSpPr>
        <p:spPr>
          <a:xfrm>
            <a:off x="10367650" y="3947599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2AEABEF-55A5-3B4D-838F-455E10DBD29C}"/>
              </a:ext>
            </a:extLst>
          </p:cNvPr>
          <p:cNvCxnSpPr/>
          <p:nvPr/>
        </p:nvCxnSpPr>
        <p:spPr>
          <a:xfrm>
            <a:off x="10367650" y="4485847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22FCD1AD-AA6B-7D48-B07C-A715C8DB2451}"/>
              </a:ext>
            </a:extLst>
          </p:cNvPr>
          <p:cNvSpPr txBox="1"/>
          <p:nvPr/>
        </p:nvSpPr>
        <p:spPr>
          <a:xfrm>
            <a:off x="10396663" y="4025297"/>
            <a:ext cx="1020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Basket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8B38F214-82DE-5C44-8815-1F460AD51E83}"/>
              </a:ext>
            </a:extLst>
          </p:cNvPr>
          <p:cNvCxnSpPr/>
          <p:nvPr/>
        </p:nvCxnSpPr>
        <p:spPr>
          <a:xfrm>
            <a:off x="10367650" y="4944519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ACAC4CA5-58CB-4546-BB37-656F7432E865}"/>
              </a:ext>
            </a:extLst>
          </p:cNvPr>
          <p:cNvCxnSpPr/>
          <p:nvPr/>
        </p:nvCxnSpPr>
        <p:spPr>
          <a:xfrm>
            <a:off x="10367650" y="5482767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513DF922-FC8F-2748-8366-6400C55EF456}"/>
              </a:ext>
            </a:extLst>
          </p:cNvPr>
          <p:cNvSpPr txBox="1"/>
          <p:nvPr/>
        </p:nvSpPr>
        <p:spPr>
          <a:xfrm>
            <a:off x="10396663" y="5022217"/>
            <a:ext cx="1020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Orders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11BBED84-44EC-A34C-B32E-DD40A6B0D64A}"/>
              </a:ext>
            </a:extLst>
          </p:cNvPr>
          <p:cNvCxnSpPr/>
          <p:nvPr/>
        </p:nvCxnSpPr>
        <p:spPr>
          <a:xfrm>
            <a:off x="10367650" y="5932942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510A524-17FB-5A4B-AD2E-363E7732A668}"/>
              </a:ext>
            </a:extLst>
          </p:cNvPr>
          <p:cNvCxnSpPr/>
          <p:nvPr/>
        </p:nvCxnSpPr>
        <p:spPr>
          <a:xfrm>
            <a:off x="10367650" y="6471190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8E828913-F116-E746-9103-1BCA9C9EEC9A}"/>
              </a:ext>
            </a:extLst>
          </p:cNvPr>
          <p:cNvSpPr txBox="1"/>
          <p:nvPr/>
        </p:nvSpPr>
        <p:spPr>
          <a:xfrm>
            <a:off x="10396663" y="6010640"/>
            <a:ext cx="1020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</a:p>
        </p:txBody>
      </p:sp>
    </p:spTree>
    <p:extLst>
      <p:ext uri="{BB962C8B-B14F-4D97-AF65-F5344CB8AC3E}">
        <p14:creationId xmlns:p14="http://schemas.microsoft.com/office/powerpoint/2010/main" val="587329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95B5C7-91A9-704E-AE62-78CA24647C79}"/>
              </a:ext>
            </a:extLst>
          </p:cNvPr>
          <p:cNvSpPr txBox="1"/>
          <p:nvPr/>
        </p:nvSpPr>
        <p:spPr>
          <a:xfrm>
            <a:off x="914400" y="332125"/>
            <a:ext cx="1923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1 - Level DFD : Admin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B4B386-604B-8F40-91F6-E45991B94C16}"/>
              </a:ext>
            </a:extLst>
          </p:cNvPr>
          <p:cNvSpPr/>
          <p:nvPr/>
        </p:nvSpPr>
        <p:spPr>
          <a:xfrm>
            <a:off x="1124465" y="1112106"/>
            <a:ext cx="1000897" cy="761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C193537-1E92-1845-84D6-5FE2685674A4}"/>
              </a:ext>
            </a:extLst>
          </p:cNvPr>
          <p:cNvSpPr/>
          <p:nvPr/>
        </p:nvSpPr>
        <p:spPr>
          <a:xfrm>
            <a:off x="5441094" y="1112106"/>
            <a:ext cx="1000897" cy="7611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A794FE-4F97-A848-8844-2D1096FDD711}"/>
              </a:ext>
            </a:extLst>
          </p:cNvPr>
          <p:cNvSpPr/>
          <p:nvPr/>
        </p:nvSpPr>
        <p:spPr>
          <a:xfrm>
            <a:off x="5441093" y="2133621"/>
            <a:ext cx="1000897" cy="7611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Item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19B6207-76DC-FA47-B9F9-EF4E36A4C4F6}"/>
              </a:ext>
            </a:extLst>
          </p:cNvPr>
          <p:cNvSpPr/>
          <p:nvPr/>
        </p:nvSpPr>
        <p:spPr>
          <a:xfrm>
            <a:off x="5441091" y="3075198"/>
            <a:ext cx="1000897" cy="7611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Item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1ACAED1-E065-5048-9E1E-CA93391BDEC8}"/>
              </a:ext>
            </a:extLst>
          </p:cNvPr>
          <p:cNvSpPr/>
          <p:nvPr/>
        </p:nvSpPr>
        <p:spPr>
          <a:xfrm>
            <a:off x="5441091" y="4049323"/>
            <a:ext cx="1000897" cy="7611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Disable Item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B427D6-86C3-D14B-8642-88EBD3E47CAD}"/>
              </a:ext>
            </a:extLst>
          </p:cNvPr>
          <p:cNvSpPr/>
          <p:nvPr/>
        </p:nvSpPr>
        <p:spPr>
          <a:xfrm>
            <a:off x="5441091" y="5034738"/>
            <a:ext cx="1000897" cy="7611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Orders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80CCBE-8061-7E4D-81C0-2B622D3E64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107679" y="1223581"/>
            <a:ext cx="34799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2B6D3CC-1E59-7148-B63F-D7FB3BED0AB3}"/>
              </a:ext>
            </a:extLst>
          </p:cNvPr>
          <p:cNvCxnSpPr>
            <a:cxnSpLocks/>
            <a:stCxn id="5" idx="7"/>
          </p:cNvCxnSpPr>
          <p:nvPr/>
        </p:nvCxnSpPr>
        <p:spPr>
          <a:xfrm>
            <a:off x="6295413" y="1223581"/>
            <a:ext cx="3742392" cy="4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5D61E4-6A5D-1A47-B2E8-B4D1CA0EADA3}"/>
              </a:ext>
            </a:extLst>
          </p:cNvPr>
          <p:cNvCxnSpPr/>
          <p:nvPr/>
        </p:nvCxnSpPr>
        <p:spPr>
          <a:xfrm flipH="1">
            <a:off x="6295413" y="1779373"/>
            <a:ext cx="3742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A57D257-8710-C14F-B6B7-FDA752A9AEC7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2107680" y="1761829"/>
            <a:ext cx="3479992" cy="9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4464FE-FB9F-EA42-ABDF-3E0583EC4370}"/>
              </a:ext>
            </a:extLst>
          </p:cNvPr>
          <p:cNvCxnSpPr>
            <a:cxnSpLocks/>
          </p:cNvCxnSpPr>
          <p:nvPr/>
        </p:nvCxnSpPr>
        <p:spPr>
          <a:xfrm>
            <a:off x="1285103" y="1873304"/>
            <a:ext cx="0" cy="3807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EAA3D5-02F1-C04B-AD4A-66366DA2B653}"/>
              </a:ext>
            </a:extLst>
          </p:cNvPr>
          <p:cNvCxnSpPr/>
          <p:nvPr/>
        </p:nvCxnSpPr>
        <p:spPr>
          <a:xfrm>
            <a:off x="1285103" y="5686245"/>
            <a:ext cx="4302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CFF9019-2E68-4B46-8ED3-EA4A579A41BE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1845274" y="5138692"/>
            <a:ext cx="3742395" cy="7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6E0CA61-E7A6-2E43-B774-B157C28CC483}"/>
              </a:ext>
            </a:extLst>
          </p:cNvPr>
          <p:cNvCxnSpPr>
            <a:cxnSpLocks/>
          </p:cNvCxnSpPr>
          <p:nvPr/>
        </p:nvCxnSpPr>
        <p:spPr>
          <a:xfrm flipV="1">
            <a:off x="1845274" y="1873305"/>
            <a:ext cx="0" cy="3807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EAE541F-9989-FE4E-BF69-FC0F55571530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1285103" y="2245096"/>
            <a:ext cx="4302568" cy="8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D107EDC-0942-8243-914B-EF0CE97F2371}"/>
              </a:ext>
            </a:extLst>
          </p:cNvPr>
          <p:cNvCxnSpPr/>
          <p:nvPr/>
        </p:nvCxnSpPr>
        <p:spPr>
          <a:xfrm flipV="1">
            <a:off x="1285103" y="3182237"/>
            <a:ext cx="4302568" cy="8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C6AC4D-6CF7-DF4D-8750-E0884C60F9F4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285103" y="4160798"/>
            <a:ext cx="43025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B29256B-5552-834F-B7AF-0F2F6A25635A}"/>
              </a:ext>
            </a:extLst>
          </p:cNvPr>
          <p:cNvCxnSpPr>
            <a:cxnSpLocks/>
            <a:stCxn id="6" idx="3"/>
          </p:cNvCxnSpPr>
          <p:nvPr/>
        </p:nvCxnSpPr>
        <p:spPr>
          <a:xfrm flipH="1" flipV="1">
            <a:off x="1845274" y="2773253"/>
            <a:ext cx="3742397" cy="10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430BEEB-FF00-994B-80FB-8B0335F180C0}"/>
              </a:ext>
            </a:extLst>
          </p:cNvPr>
          <p:cNvCxnSpPr/>
          <p:nvPr/>
        </p:nvCxnSpPr>
        <p:spPr>
          <a:xfrm flipH="1" flipV="1">
            <a:off x="1845274" y="3722554"/>
            <a:ext cx="3742397" cy="10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F6AACF-5240-1D4A-A549-DC001978A1E6}"/>
              </a:ext>
            </a:extLst>
          </p:cNvPr>
          <p:cNvCxnSpPr>
            <a:cxnSpLocks/>
            <a:stCxn id="8" idx="3"/>
          </p:cNvCxnSpPr>
          <p:nvPr/>
        </p:nvCxnSpPr>
        <p:spPr>
          <a:xfrm flipH="1" flipV="1">
            <a:off x="1845274" y="4684018"/>
            <a:ext cx="3742395" cy="15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FA4F43D-3904-4A41-899E-93A7ABF7D5E0}"/>
              </a:ext>
            </a:extLst>
          </p:cNvPr>
          <p:cNvCxnSpPr>
            <a:cxnSpLocks/>
            <a:stCxn id="6" idx="7"/>
          </p:cNvCxnSpPr>
          <p:nvPr/>
        </p:nvCxnSpPr>
        <p:spPr>
          <a:xfrm>
            <a:off x="6295412" y="2245096"/>
            <a:ext cx="3742393" cy="8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62BA345-913F-B341-9C2A-91B176382F33}"/>
              </a:ext>
            </a:extLst>
          </p:cNvPr>
          <p:cNvCxnSpPr/>
          <p:nvPr/>
        </p:nvCxnSpPr>
        <p:spPr>
          <a:xfrm>
            <a:off x="6295411" y="3191106"/>
            <a:ext cx="3742393" cy="8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C1F33F7-BEF6-F042-BD3B-D62E7648B32B}"/>
              </a:ext>
            </a:extLst>
          </p:cNvPr>
          <p:cNvCxnSpPr/>
          <p:nvPr/>
        </p:nvCxnSpPr>
        <p:spPr>
          <a:xfrm>
            <a:off x="6308478" y="4145734"/>
            <a:ext cx="3742393" cy="8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5C4FF72-9973-1947-BCE2-1324F7582B75}"/>
              </a:ext>
            </a:extLst>
          </p:cNvPr>
          <p:cNvCxnSpPr/>
          <p:nvPr/>
        </p:nvCxnSpPr>
        <p:spPr>
          <a:xfrm>
            <a:off x="6295404" y="5671854"/>
            <a:ext cx="3742393" cy="8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2CB7140-D7F0-FD41-8D21-85490A79474E}"/>
              </a:ext>
            </a:extLst>
          </p:cNvPr>
          <p:cNvCxnSpPr/>
          <p:nvPr/>
        </p:nvCxnSpPr>
        <p:spPr>
          <a:xfrm flipH="1">
            <a:off x="6308479" y="2773253"/>
            <a:ext cx="3742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2EA96D1-865E-5B4A-9A9A-88FFD38A164C}"/>
              </a:ext>
            </a:extLst>
          </p:cNvPr>
          <p:cNvCxnSpPr/>
          <p:nvPr/>
        </p:nvCxnSpPr>
        <p:spPr>
          <a:xfrm flipH="1">
            <a:off x="6308479" y="3707769"/>
            <a:ext cx="3742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3562B48-E25C-BD44-83CD-363069DD4448}"/>
              </a:ext>
            </a:extLst>
          </p:cNvPr>
          <p:cNvCxnSpPr/>
          <p:nvPr/>
        </p:nvCxnSpPr>
        <p:spPr>
          <a:xfrm flipH="1">
            <a:off x="6308479" y="4699046"/>
            <a:ext cx="3742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753FCE7-B4C7-B347-A402-0221A4EC27B6}"/>
              </a:ext>
            </a:extLst>
          </p:cNvPr>
          <p:cNvSpPr txBox="1"/>
          <p:nvPr/>
        </p:nvSpPr>
        <p:spPr>
          <a:xfrm>
            <a:off x="2833103" y="1011978"/>
            <a:ext cx="12577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E-mail &amp; Password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35905E-E5E6-9249-AE05-F310E70DEF51}"/>
              </a:ext>
            </a:extLst>
          </p:cNvPr>
          <p:cNvSpPr txBox="1"/>
          <p:nvPr/>
        </p:nvSpPr>
        <p:spPr>
          <a:xfrm>
            <a:off x="7303360" y="1017775"/>
            <a:ext cx="12577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E-mail &amp; Password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2A6CC5-BC1E-7D4B-AAD1-BD143B529DE3}"/>
              </a:ext>
            </a:extLst>
          </p:cNvPr>
          <p:cNvSpPr txBox="1"/>
          <p:nvPr/>
        </p:nvSpPr>
        <p:spPr>
          <a:xfrm>
            <a:off x="7308726" y="1562218"/>
            <a:ext cx="10008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 or Invalid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FDB22ED-4E5D-2C4B-B017-DB5228975C6B}"/>
              </a:ext>
            </a:extLst>
          </p:cNvPr>
          <p:cNvSpPr txBox="1"/>
          <p:nvPr/>
        </p:nvSpPr>
        <p:spPr>
          <a:xfrm>
            <a:off x="2864853" y="1532895"/>
            <a:ext cx="10008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 or Invalid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EDA11FE-8E84-D94C-988F-3E78673CFDD9}"/>
              </a:ext>
            </a:extLst>
          </p:cNvPr>
          <p:cNvCxnSpPr/>
          <p:nvPr/>
        </p:nvCxnSpPr>
        <p:spPr>
          <a:xfrm flipH="1">
            <a:off x="6285101" y="5138692"/>
            <a:ext cx="3742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1374950-C243-1A49-ABDB-695FB7F0DD0B}"/>
              </a:ext>
            </a:extLst>
          </p:cNvPr>
          <p:cNvSpPr txBox="1"/>
          <p:nvPr/>
        </p:nvSpPr>
        <p:spPr>
          <a:xfrm>
            <a:off x="2864854" y="2013154"/>
            <a:ext cx="10008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details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37AD0CA-7F2F-CA40-962E-5503ED2DDDD2}"/>
              </a:ext>
            </a:extLst>
          </p:cNvPr>
          <p:cNvSpPr txBox="1"/>
          <p:nvPr/>
        </p:nvSpPr>
        <p:spPr>
          <a:xfrm>
            <a:off x="7430477" y="2023077"/>
            <a:ext cx="10008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details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BA23440-C865-3D40-8702-378C8266BDCE}"/>
              </a:ext>
            </a:extLst>
          </p:cNvPr>
          <p:cNvSpPr txBox="1"/>
          <p:nvPr/>
        </p:nvSpPr>
        <p:spPr>
          <a:xfrm>
            <a:off x="7470452" y="4466985"/>
            <a:ext cx="738366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A82601B-B0EF-8B45-9B96-9F382A61C64E}"/>
              </a:ext>
            </a:extLst>
          </p:cNvPr>
          <p:cNvSpPr txBox="1"/>
          <p:nvPr/>
        </p:nvSpPr>
        <p:spPr>
          <a:xfrm>
            <a:off x="2852341" y="2967877"/>
            <a:ext cx="10008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details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928B33E-DCB0-2647-B989-EA6975F91764}"/>
              </a:ext>
            </a:extLst>
          </p:cNvPr>
          <p:cNvSpPr txBox="1"/>
          <p:nvPr/>
        </p:nvSpPr>
        <p:spPr>
          <a:xfrm>
            <a:off x="7449055" y="2978102"/>
            <a:ext cx="10008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details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1255FC7-946E-084F-807B-B623599CC037}"/>
              </a:ext>
            </a:extLst>
          </p:cNvPr>
          <p:cNvSpPr txBox="1"/>
          <p:nvPr/>
        </p:nvSpPr>
        <p:spPr>
          <a:xfrm>
            <a:off x="7560237" y="3926561"/>
            <a:ext cx="10008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details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EAA9F41-F285-B742-AE39-C6112263ED7C}"/>
              </a:ext>
            </a:extLst>
          </p:cNvPr>
          <p:cNvSpPr txBox="1"/>
          <p:nvPr/>
        </p:nvSpPr>
        <p:spPr>
          <a:xfrm>
            <a:off x="2862650" y="3947607"/>
            <a:ext cx="10008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details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014DDB0-E9AB-1D4B-85C7-05BA2AB8072C}"/>
              </a:ext>
            </a:extLst>
          </p:cNvPr>
          <p:cNvSpPr txBox="1"/>
          <p:nvPr/>
        </p:nvSpPr>
        <p:spPr>
          <a:xfrm>
            <a:off x="2698199" y="5472804"/>
            <a:ext cx="10008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details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2837935-3477-EE42-BAE4-2ECF874389D1}"/>
              </a:ext>
            </a:extLst>
          </p:cNvPr>
          <p:cNvSpPr txBox="1"/>
          <p:nvPr/>
        </p:nvSpPr>
        <p:spPr>
          <a:xfrm>
            <a:off x="7430477" y="5459572"/>
            <a:ext cx="10008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details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E8ADD6D-00A0-1544-82B5-72CC5F57A2E2}"/>
              </a:ext>
            </a:extLst>
          </p:cNvPr>
          <p:cNvCxnSpPr/>
          <p:nvPr/>
        </p:nvCxnSpPr>
        <p:spPr>
          <a:xfrm>
            <a:off x="10189520" y="1240405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33B755A-776C-054C-AE95-D045F7A88A87}"/>
              </a:ext>
            </a:extLst>
          </p:cNvPr>
          <p:cNvCxnSpPr/>
          <p:nvPr/>
        </p:nvCxnSpPr>
        <p:spPr>
          <a:xfrm>
            <a:off x="10189520" y="1778653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F9EF6A4-E6AC-9045-9F01-BC2E82D1B83C}"/>
              </a:ext>
            </a:extLst>
          </p:cNvPr>
          <p:cNvSpPr txBox="1"/>
          <p:nvPr/>
        </p:nvSpPr>
        <p:spPr>
          <a:xfrm>
            <a:off x="10218533" y="1249253"/>
            <a:ext cx="10204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Firebase Auth &amp;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Collection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D342F3E-1B25-4143-BA42-6308B18EA1AE}"/>
              </a:ext>
            </a:extLst>
          </p:cNvPr>
          <p:cNvCxnSpPr/>
          <p:nvPr/>
        </p:nvCxnSpPr>
        <p:spPr>
          <a:xfrm>
            <a:off x="10189520" y="2254953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412F195-95CA-9146-923B-92B95A0D2E5F}"/>
              </a:ext>
            </a:extLst>
          </p:cNvPr>
          <p:cNvCxnSpPr/>
          <p:nvPr/>
        </p:nvCxnSpPr>
        <p:spPr>
          <a:xfrm>
            <a:off x="10189520" y="2793201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7F88841-C299-174D-B4FB-C26087931685}"/>
              </a:ext>
            </a:extLst>
          </p:cNvPr>
          <p:cNvSpPr txBox="1"/>
          <p:nvPr/>
        </p:nvSpPr>
        <p:spPr>
          <a:xfrm>
            <a:off x="10218533" y="2332651"/>
            <a:ext cx="1020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Items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C51C2A1-3A0D-854D-8B72-F3F8F4275514}"/>
              </a:ext>
            </a:extLst>
          </p:cNvPr>
          <p:cNvCxnSpPr/>
          <p:nvPr/>
        </p:nvCxnSpPr>
        <p:spPr>
          <a:xfrm>
            <a:off x="10189520" y="3134523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B162F97-ADAA-1C40-B544-99163D676A91}"/>
              </a:ext>
            </a:extLst>
          </p:cNvPr>
          <p:cNvCxnSpPr/>
          <p:nvPr/>
        </p:nvCxnSpPr>
        <p:spPr>
          <a:xfrm>
            <a:off x="10189520" y="3672771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B39003A-D62C-E049-91C2-CEA95837DEDB}"/>
              </a:ext>
            </a:extLst>
          </p:cNvPr>
          <p:cNvSpPr txBox="1"/>
          <p:nvPr/>
        </p:nvSpPr>
        <p:spPr>
          <a:xfrm>
            <a:off x="10218533" y="3212221"/>
            <a:ext cx="1020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Items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8B22EA5-5181-414B-9C24-2906F4D9193C}"/>
              </a:ext>
            </a:extLst>
          </p:cNvPr>
          <p:cNvCxnSpPr/>
          <p:nvPr/>
        </p:nvCxnSpPr>
        <p:spPr>
          <a:xfrm>
            <a:off x="10189520" y="4093501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1DD2A0C-98F1-234B-96DC-E39EE600B0D4}"/>
              </a:ext>
            </a:extLst>
          </p:cNvPr>
          <p:cNvCxnSpPr/>
          <p:nvPr/>
        </p:nvCxnSpPr>
        <p:spPr>
          <a:xfrm>
            <a:off x="10189520" y="4631749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185A433-96C9-FE42-94C6-E746AD6E54E7}"/>
              </a:ext>
            </a:extLst>
          </p:cNvPr>
          <p:cNvSpPr txBox="1"/>
          <p:nvPr/>
        </p:nvSpPr>
        <p:spPr>
          <a:xfrm>
            <a:off x="10218533" y="4171199"/>
            <a:ext cx="1020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Items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1262CDB-C902-0B45-AE68-D2FEA3A59C25}"/>
              </a:ext>
            </a:extLst>
          </p:cNvPr>
          <p:cNvCxnSpPr/>
          <p:nvPr/>
        </p:nvCxnSpPr>
        <p:spPr>
          <a:xfrm>
            <a:off x="10230090" y="5092299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FD94481-75C0-D845-B5F2-7BF6B8C12366}"/>
              </a:ext>
            </a:extLst>
          </p:cNvPr>
          <p:cNvCxnSpPr/>
          <p:nvPr/>
        </p:nvCxnSpPr>
        <p:spPr>
          <a:xfrm>
            <a:off x="10230090" y="5630547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E486ECE5-6F5B-AB49-B65F-612A34E20B09}"/>
              </a:ext>
            </a:extLst>
          </p:cNvPr>
          <p:cNvSpPr txBox="1"/>
          <p:nvPr/>
        </p:nvSpPr>
        <p:spPr>
          <a:xfrm>
            <a:off x="10259103" y="5169997"/>
            <a:ext cx="1020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Orders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65C9B29-3869-2C46-9FA3-DAB22F95B04D}"/>
              </a:ext>
            </a:extLst>
          </p:cNvPr>
          <p:cNvSpPr txBox="1"/>
          <p:nvPr/>
        </p:nvSpPr>
        <p:spPr>
          <a:xfrm>
            <a:off x="7508063" y="3476973"/>
            <a:ext cx="738366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CFBDC26-0B1E-D047-BFAE-B6DC408C364A}"/>
              </a:ext>
            </a:extLst>
          </p:cNvPr>
          <p:cNvSpPr txBox="1"/>
          <p:nvPr/>
        </p:nvSpPr>
        <p:spPr>
          <a:xfrm>
            <a:off x="7445717" y="2498955"/>
            <a:ext cx="738366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2CFF4D2-C6DE-1E4E-8093-CD076C69DECE}"/>
              </a:ext>
            </a:extLst>
          </p:cNvPr>
          <p:cNvSpPr txBox="1"/>
          <p:nvPr/>
        </p:nvSpPr>
        <p:spPr>
          <a:xfrm>
            <a:off x="7557134" y="4897963"/>
            <a:ext cx="738366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724501A-D216-8948-80E0-8FEFA221C374}"/>
              </a:ext>
            </a:extLst>
          </p:cNvPr>
          <p:cNvSpPr txBox="1"/>
          <p:nvPr/>
        </p:nvSpPr>
        <p:spPr>
          <a:xfrm>
            <a:off x="2833103" y="4918834"/>
            <a:ext cx="738366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6844C6E-A342-B842-A31B-C7AF3C5AC647}"/>
              </a:ext>
            </a:extLst>
          </p:cNvPr>
          <p:cNvSpPr txBox="1"/>
          <p:nvPr/>
        </p:nvSpPr>
        <p:spPr>
          <a:xfrm>
            <a:off x="2833103" y="4438609"/>
            <a:ext cx="738366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DD441E5-9C2C-A940-AE61-5BB5C1A97A2C}"/>
              </a:ext>
            </a:extLst>
          </p:cNvPr>
          <p:cNvSpPr txBox="1"/>
          <p:nvPr/>
        </p:nvSpPr>
        <p:spPr>
          <a:xfrm>
            <a:off x="2872956" y="3487607"/>
            <a:ext cx="738366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CB21661-F578-7E4B-973D-3B24E21CEDDA}"/>
              </a:ext>
            </a:extLst>
          </p:cNvPr>
          <p:cNvSpPr txBox="1"/>
          <p:nvPr/>
        </p:nvSpPr>
        <p:spPr>
          <a:xfrm>
            <a:off x="2960731" y="2563056"/>
            <a:ext cx="738366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1254111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72189A0-5188-CD44-85FD-B0D5CE2AB5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212794"/>
              </p:ext>
            </p:extLst>
          </p:nvPr>
        </p:nvGraphicFramePr>
        <p:xfrm>
          <a:off x="938472" y="1383771"/>
          <a:ext cx="10254096" cy="36192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4595">
                  <a:extLst>
                    <a:ext uri="{9D8B030D-6E8A-4147-A177-3AD203B41FA5}">
                      <a16:colId xmlns:a16="http://schemas.microsoft.com/office/drawing/2014/main" val="2202693967"/>
                    </a:ext>
                  </a:extLst>
                </a:gridCol>
                <a:gridCol w="3673263">
                  <a:extLst>
                    <a:ext uri="{9D8B030D-6E8A-4147-A177-3AD203B41FA5}">
                      <a16:colId xmlns:a16="http://schemas.microsoft.com/office/drawing/2014/main" val="965697998"/>
                    </a:ext>
                  </a:extLst>
                </a:gridCol>
                <a:gridCol w="4606238">
                  <a:extLst>
                    <a:ext uri="{9D8B030D-6E8A-4147-A177-3AD203B41FA5}">
                      <a16:colId xmlns:a16="http://schemas.microsoft.com/office/drawing/2014/main" val="3133391334"/>
                    </a:ext>
                  </a:extLst>
                </a:gridCol>
              </a:tblGrid>
              <a:tr h="36235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Collection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5823222"/>
                  </a:ext>
                </a:extLst>
              </a:tr>
              <a:tr h="313448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 Name (String)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Email : String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First Name : String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Last Name : String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Full Address : String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Full Name : String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 Admin : Bool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 Id : String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Category Id: String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 Board : Bool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Purchase Item Ids : Array (String)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00297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5CF946C-6A7D-D948-A589-DC4E7F02E886}"/>
              </a:ext>
            </a:extLst>
          </p:cNvPr>
          <p:cNvSpPr txBox="1"/>
          <p:nvPr/>
        </p:nvSpPr>
        <p:spPr>
          <a:xfrm>
            <a:off x="542925" y="491218"/>
            <a:ext cx="2154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1.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Collection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DFB67D-360A-7E44-8C88-EBDEA7628BCA}"/>
              </a:ext>
            </a:extLst>
          </p:cNvPr>
          <p:cNvSpPr/>
          <p:nvPr/>
        </p:nvSpPr>
        <p:spPr>
          <a:xfrm>
            <a:off x="0" y="53693"/>
            <a:ext cx="12131040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4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DICTIONARY</a:t>
            </a:r>
            <a:endParaRPr lang="en-IN" sz="2400" dirty="0">
              <a:solidFill>
                <a:schemeClr val="accent6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5AD50C-DAA2-2C45-93E5-2BEF87B96B0F}"/>
              </a:ext>
            </a:extLst>
          </p:cNvPr>
          <p:cNvSpPr txBox="1"/>
          <p:nvPr/>
        </p:nvSpPr>
        <p:spPr>
          <a:xfrm>
            <a:off x="968952" y="952883"/>
            <a:ext cx="5769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collection stores the data of the users of application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E9089-7A1B-5841-A1F2-ECE08615E780}"/>
              </a:ext>
            </a:extLst>
          </p:cNvPr>
          <p:cNvSpPr txBox="1"/>
          <p:nvPr/>
        </p:nvSpPr>
        <p:spPr>
          <a:xfrm>
            <a:off x="930679" y="5351119"/>
            <a:ext cx="6985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Id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Object Id is a document name in each user’s document field.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BEE224-1E7C-0843-97F8-F4A337F8BD32}"/>
              </a:ext>
            </a:extLst>
          </p:cNvPr>
          <p:cNvSpPr txBox="1"/>
          <p:nvPr/>
        </p:nvSpPr>
        <p:spPr>
          <a:xfrm>
            <a:off x="930677" y="6212893"/>
            <a:ext cx="6277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Board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board shows the  have finished registration or not.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200946-D417-3441-97DA-B48A79BC5C5A}"/>
              </a:ext>
            </a:extLst>
          </p:cNvPr>
          <p:cNvSpPr txBox="1"/>
          <p:nvPr/>
        </p:nvSpPr>
        <p:spPr>
          <a:xfrm>
            <a:off x="930678" y="5782006"/>
            <a:ext cx="7483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 Id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Category Id refers the category of item from category collection.</a:t>
            </a:r>
          </a:p>
        </p:txBody>
      </p:sp>
    </p:spTree>
    <p:extLst>
      <p:ext uri="{BB962C8B-B14F-4D97-AF65-F5344CB8AC3E}">
        <p14:creationId xmlns:p14="http://schemas.microsoft.com/office/powerpoint/2010/main" val="1485323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20B61DE-1881-7D49-BCB1-DE6D0E2C73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57809"/>
              </p:ext>
            </p:extLst>
          </p:nvPr>
        </p:nvGraphicFramePr>
        <p:xfrm>
          <a:off x="968952" y="1902782"/>
          <a:ext cx="10254096" cy="2456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4595">
                  <a:extLst>
                    <a:ext uri="{9D8B030D-6E8A-4147-A177-3AD203B41FA5}">
                      <a16:colId xmlns:a16="http://schemas.microsoft.com/office/drawing/2014/main" val="2202693967"/>
                    </a:ext>
                  </a:extLst>
                </a:gridCol>
                <a:gridCol w="3673263">
                  <a:extLst>
                    <a:ext uri="{9D8B030D-6E8A-4147-A177-3AD203B41FA5}">
                      <a16:colId xmlns:a16="http://schemas.microsoft.com/office/drawing/2014/main" val="965697998"/>
                    </a:ext>
                  </a:extLst>
                </a:gridCol>
                <a:gridCol w="4606238">
                  <a:extLst>
                    <a:ext uri="{9D8B030D-6E8A-4147-A177-3AD203B41FA5}">
                      <a16:colId xmlns:a16="http://schemas.microsoft.com/office/drawing/2014/main" val="3133391334"/>
                    </a:ext>
                  </a:extLst>
                </a:gridCol>
              </a:tblGrid>
              <a:tr h="39929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Collection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5823222"/>
                  </a:ext>
                </a:extLst>
              </a:tr>
              <a:tr h="20575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 Name (String)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 : String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 Name : String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 Id : String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00297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A39F5E8-7420-6D47-AA39-F3931FB3A856}"/>
              </a:ext>
            </a:extLst>
          </p:cNvPr>
          <p:cNvSpPr txBox="1"/>
          <p:nvPr/>
        </p:nvSpPr>
        <p:spPr>
          <a:xfrm>
            <a:off x="968952" y="648097"/>
            <a:ext cx="2510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2.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 Collection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B310DA-3946-384F-8715-8DC27876167A}"/>
              </a:ext>
            </a:extLst>
          </p:cNvPr>
          <p:cNvSpPr txBox="1"/>
          <p:nvPr/>
        </p:nvSpPr>
        <p:spPr>
          <a:xfrm>
            <a:off x="1353415" y="1168438"/>
            <a:ext cx="866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 collection stores the items master type from where we can categories our items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175D16-6AEC-8040-AA18-1E7907F9E519}"/>
              </a:ext>
            </a:extLst>
          </p:cNvPr>
          <p:cNvSpPr txBox="1"/>
          <p:nvPr/>
        </p:nvSpPr>
        <p:spPr>
          <a:xfrm>
            <a:off x="968952" y="4724594"/>
            <a:ext cx="7387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Id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Object Id is a document name in each category’s document field </a:t>
            </a:r>
          </a:p>
        </p:txBody>
      </p:sp>
    </p:spTree>
    <p:extLst>
      <p:ext uri="{BB962C8B-B14F-4D97-AF65-F5344CB8AC3E}">
        <p14:creationId xmlns:p14="http://schemas.microsoft.com/office/powerpoint/2010/main" val="555123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4EDA6DB-663E-C84E-9A12-F1110E0CE9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240867"/>
              </p:ext>
            </p:extLst>
          </p:nvPr>
        </p:nvGraphicFramePr>
        <p:xfrm>
          <a:off x="968952" y="1850173"/>
          <a:ext cx="10254096" cy="2659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4595">
                  <a:extLst>
                    <a:ext uri="{9D8B030D-6E8A-4147-A177-3AD203B41FA5}">
                      <a16:colId xmlns:a16="http://schemas.microsoft.com/office/drawing/2014/main" val="2202693967"/>
                    </a:ext>
                  </a:extLst>
                </a:gridCol>
                <a:gridCol w="3673263">
                  <a:extLst>
                    <a:ext uri="{9D8B030D-6E8A-4147-A177-3AD203B41FA5}">
                      <a16:colId xmlns:a16="http://schemas.microsoft.com/office/drawing/2014/main" val="965697998"/>
                    </a:ext>
                  </a:extLst>
                </a:gridCol>
                <a:gridCol w="4606238">
                  <a:extLst>
                    <a:ext uri="{9D8B030D-6E8A-4147-A177-3AD203B41FA5}">
                      <a16:colId xmlns:a16="http://schemas.microsoft.com/office/drawing/2014/main" val="3133391334"/>
                    </a:ext>
                  </a:extLst>
                </a:gridCol>
              </a:tblGrid>
              <a:tr h="23918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Collection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5823222"/>
                  </a:ext>
                </a:extLst>
              </a:tr>
              <a:tr h="16139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 Name (String)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 : String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Category Id : String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 : String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 Links : Array(String)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 Id : String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Price : Double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IsActive : Bool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00297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053C4AB-3FDF-3249-9ABE-DD67E4670E21}"/>
              </a:ext>
            </a:extLst>
          </p:cNvPr>
          <p:cNvSpPr txBox="1"/>
          <p:nvPr/>
        </p:nvSpPr>
        <p:spPr>
          <a:xfrm>
            <a:off x="968952" y="648097"/>
            <a:ext cx="2138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3.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Items Collection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25BA39-B7CB-F54E-8723-225A47BB2EC0}"/>
              </a:ext>
            </a:extLst>
          </p:cNvPr>
          <p:cNvSpPr txBox="1"/>
          <p:nvPr/>
        </p:nvSpPr>
        <p:spPr>
          <a:xfrm>
            <a:off x="1311852" y="1215736"/>
            <a:ext cx="4538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Items collection stores the data of the items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E47576-EB50-7547-9A02-0DEFFF5389B6}"/>
              </a:ext>
            </a:extLst>
          </p:cNvPr>
          <p:cNvSpPr txBox="1"/>
          <p:nvPr/>
        </p:nvSpPr>
        <p:spPr>
          <a:xfrm>
            <a:off x="968952" y="4774404"/>
            <a:ext cx="701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Id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Object Id is a document name in each Item’s document field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B6BE69-5381-EC47-93F0-C42B670852D1}"/>
              </a:ext>
            </a:extLst>
          </p:cNvPr>
          <p:cNvSpPr txBox="1"/>
          <p:nvPr/>
        </p:nvSpPr>
        <p:spPr>
          <a:xfrm>
            <a:off x="968952" y="5272932"/>
            <a:ext cx="5663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Active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Is active shows the current item is active or not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758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0A15ED7-089E-C746-8134-0B95DD1D6F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572947"/>
              </p:ext>
            </p:extLst>
          </p:nvPr>
        </p:nvGraphicFramePr>
        <p:xfrm>
          <a:off x="968952" y="2120337"/>
          <a:ext cx="10254096" cy="211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4595">
                  <a:extLst>
                    <a:ext uri="{9D8B030D-6E8A-4147-A177-3AD203B41FA5}">
                      <a16:colId xmlns:a16="http://schemas.microsoft.com/office/drawing/2014/main" val="2202693967"/>
                    </a:ext>
                  </a:extLst>
                </a:gridCol>
                <a:gridCol w="3673263">
                  <a:extLst>
                    <a:ext uri="{9D8B030D-6E8A-4147-A177-3AD203B41FA5}">
                      <a16:colId xmlns:a16="http://schemas.microsoft.com/office/drawing/2014/main" val="965697998"/>
                    </a:ext>
                  </a:extLst>
                </a:gridCol>
                <a:gridCol w="4606238">
                  <a:extLst>
                    <a:ext uri="{9D8B030D-6E8A-4147-A177-3AD203B41FA5}">
                      <a16:colId xmlns:a16="http://schemas.microsoft.com/office/drawing/2014/main" val="3133391334"/>
                    </a:ext>
                  </a:extLst>
                </a:gridCol>
              </a:tblGrid>
              <a:tr h="41804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Collection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5823222"/>
                  </a:ext>
                </a:extLst>
              </a:tr>
              <a:tr h="169995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 Name (String)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Item Ids : Array (String)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 Id : String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Owner Id : 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00297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071F6C1-4B4C-C34C-95D8-260E5C3459F6}"/>
              </a:ext>
            </a:extLst>
          </p:cNvPr>
          <p:cNvSpPr txBox="1"/>
          <p:nvPr/>
        </p:nvSpPr>
        <p:spPr>
          <a:xfrm>
            <a:off x="968952" y="648097"/>
            <a:ext cx="2268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4.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Basket Collection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F5F84B-2E64-E642-845E-70A3933052F7}"/>
              </a:ext>
            </a:extLst>
          </p:cNvPr>
          <p:cNvSpPr txBox="1"/>
          <p:nvPr/>
        </p:nvSpPr>
        <p:spPr>
          <a:xfrm>
            <a:off x="1259898" y="1214940"/>
            <a:ext cx="5480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Basket collection stores the data of the basket per user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7BC0EC-1F01-B641-93C5-CDEC869184DD}"/>
              </a:ext>
            </a:extLst>
          </p:cNvPr>
          <p:cNvSpPr txBox="1"/>
          <p:nvPr/>
        </p:nvSpPr>
        <p:spPr>
          <a:xfrm>
            <a:off x="968952" y="4774404"/>
            <a:ext cx="7181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Id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Object Id is a document name in each basket’s document field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4F9609-F6D1-B142-B3F5-5B70D86DBABC}"/>
              </a:ext>
            </a:extLst>
          </p:cNvPr>
          <p:cNvSpPr txBox="1"/>
          <p:nvPr/>
        </p:nvSpPr>
        <p:spPr>
          <a:xfrm>
            <a:off x="968952" y="5272932"/>
            <a:ext cx="6239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Owner Id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Owner id represents the owner of the current basket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436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08BA761C-32BC-294D-93F6-17789D41552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162176" y="1712000"/>
            <a:ext cx="74290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D84116FC-87A6-B94F-9DC2-2BE8B0D5B2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533366"/>
              </p:ext>
            </p:extLst>
          </p:nvPr>
        </p:nvGraphicFramePr>
        <p:xfrm>
          <a:off x="1878496" y="1712000"/>
          <a:ext cx="8151328" cy="4264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7328">
                  <a:extLst>
                    <a:ext uri="{9D8B030D-6E8A-4147-A177-3AD203B41FA5}">
                      <a16:colId xmlns:a16="http://schemas.microsoft.com/office/drawing/2014/main" val="396642239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860420443"/>
                    </a:ext>
                  </a:extLst>
                </a:gridCol>
              </a:tblGrid>
              <a:tr h="866089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QuickBuy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0029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Objective</a:t>
                      </a:r>
                      <a:endParaRPr lang="en-IN" sz="1600" b="1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IN" sz="13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E-Commerce drives profitable growth by expanding customer reach, reducing cost-to-serve, and creating differentiated customer experiences</a:t>
                      </a:r>
                      <a:endParaRPr lang="en-US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0611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Front End Tool</a:t>
                      </a:r>
                      <a:endParaRPr lang="en-IN" sz="1600" b="1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Swift 5.3</a:t>
                      </a:r>
                      <a:endParaRPr lang="en-US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771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Back End Tool</a:t>
                      </a:r>
                      <a:endParaRPr lang="en-IN" sz="1600" b="1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Firebase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9065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Other Tools</a:t>
                      </a:r>
                      <a:endParaRPr lang="en-IN" sz="1600" b="1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XCode (12.1) , Algolia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071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Platform of application</a:t>
                      </a:r>
                      <a:endParaRPr lang="en-IN" sz="1600" b="1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Mobile (IOS)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731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Internal Project Guide</a:t>
                      </a:r>
                      <a:endParaRPr lang="en-IN" sz="1600" b="1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3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Mr. Jaimit R Patel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528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Time Duration</a:t>
                      </a:r>
                      <a:endParaRPr lang="en-IN" sz="1600" b="1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 Days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5027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Submitted to</a:t>
                      </a:r>
                      <a:endParaRPr lang="en-IN" sz="1600" b="1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3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Department of computer science, GANPAT UNIVERSITY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7649479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08AA7407-51AE-7B48-8E2D-92ED0EB1903A}"/>
              </a:ext>
            </a:extLst>
          </p:cNvPr>
          <p:cNvSpPr/>
          <p:nvPr/>
        </p:nvSpPr>
        <p:spPr>
          <a:xfrm>
            <a:off x="0" y="409512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</a:rPr>
              <a:t>PROJECT PROFILE</a:t>
            </a:r>
            <a:endParaRPr lang="en-IN" sz="2400" dirty="0">
              <a:solidFill>
                <a:schemeClr val="accent6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069770"/>
      </p:ext>
    </p:extLst>
  </p:cSld>
  <p:clrMapOvr>
    <a:masterClrMapping/>
  </p:clrMapOvr>
  <p:transition advClick="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16300D32-F256-A24A-A511-74E96AB29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2506054"/>
              </p:ext>
            </p:extLst>
          </p:nvPr>
        </p:nvGraphicFramePr>
        <p:xfrm>
          <a:off x="947304" y="1823900"/>
          <a:ext cx="10254096" cy="2236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4595">
                  <a:extLst>
                    <a:ext uri="{9D8B030D-6E8A-4147-A177-3AD203B41FA5}">
                      <a16:colId xmlns:a16="http://schemas.microsoft.com/office/drawing/2014/main" val="2202693967"/>
                    </a:ext>
                  </a:extLst>
                </a:gridCol>
                <a:gridCol w="3673263">
                  <a:extLst>
                    <a:ext uri="{9D8B030D-6E8A-4147-A177-3AD203B41FA5}">
                      <a16:colId xmlns:a16="http://schemas.microsoft.com/office/drawing/2014/main" val="965697998"/>
                    </a:ext>
                  </a:extLst>
                </a:gridCol>
                <a:gridCol w="4606238">
                  <a:extLst>
                    <a:ext uri="{9D8B030D-6E8A-4147-A177-3AD203B41FA5}">
                      <a16:colId xmlns:a16="http://schemas.microsoft.com/office/drawing/2014/main" val="3133391334"/>
                    </a:ext>
                  </a:extLst>
                </a:gridCol>
              </a:tblGrid>
              <a:tr h="33676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Collection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5823222"/>
                  </a:ext>
                </a:extLst>
              </a:tr>
              <a:tr h="187100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 Name (String)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 Delivered : Bool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Order Id : String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Order Total Amount : Double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Order Item Ids : Array (String)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Owner Id : 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00297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ABB083F-7991-DC46-A9AB-F97E8C644A23}"/>
              </a:ext>
            </a:extLst>
          </p:cNvPr>
          <p:cNvSpPr txBox="1"/>
          <p:nvPr/>
        </p:nvSpPr>
        <p:spPr>
          <a:xfrm>
            <a:off x="947304" y="496136"/>
            <a:ext cx="2268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5.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Orders Collection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9EA6C6-8C41-3C45-852F-1B5EC40EBB7B}"/>
              </a:ext>
            </a:extLst>
          </p:cNvPr>
          <p:cNvSpPr txBox="1"/>
          <p:nvPr/>
        </p:nvSpPr>
        <p:spPr>
          <a:xfrm>
            <a:off x="1291070" y="990741"/>
            <a:ext cx="5912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Orders collection stores the data of the all user’s all orders.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496BEE-DF62-DE46-B6EB-819E09282F8E}"/>
              </a:ext>
            </a:extLst>
          </p:cNvPr>
          <p:cNvSpPr txBox="1"/>
          <p:nvPr/>
        </p:nvSpPr>
        <p:spPr>
          <a:xfrm>
            <a:off x="947304" y="4383874"/>
            <a:ext cx="5917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Delivered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Is delivered shows the status of order delivery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0C4B73-412D-644D-BD27-122F7ADAE422}"/>
              </a:ext>
            </a:extLst>
          </p:cNvPr>
          <p:cNvSpPr txBox="1"/>
          <p:nvPr/>
        </p:nvSpPr>
        <p:spPr>
          <a:xfrm>
            <a:off x="947304" y="4803655"/>
            <a:ext cx="696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Id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Id is a document name in each Order’s document field </a:t>
            </a:r>
          </a:p>
        </p:txBody>
      </p:sp>
    </p:spTree>
    <p:extLst>
      <p:ext uri="{BB962C8B-B14F-4D97-AF65-F5344CB8AC3E}">
        <p14:creationId xmlns:p14="http://schemas.microsoft.com/office/powerpoint/2010/main" val="293091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455268-C16F-DC42-9DC2-D8C1A36BA0A3}"/>
              </a:ext>
            </a:extLst>
          </p:cNvPr>
          <p:cNvSpPr/>
          <p:nvPr/>
        </p:nvSpPr>
        <p:spPr>
          <a:xfrm>
            <a:off x="30480" y="2967335"/>
            <a:ext cx="12131040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4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SIDE DESIGN</a:t>
            </a:r>
            <a:endParaRPr lang="en-IN" sz="2400" dirty="0">
              <a:solidFill>
                <a:schemeClr val="accent6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772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982338-3816-A641-9413-0FB3BDC7216A}"/>
              </a:ext>
            </a:extLst>
          </p:cNvPr>
          <p:cNvSpPr txBox="1"/>
          <p:nvPr/>
        </p:nvSpPr>
        <p:spPr>
          <a:xfrm>
            <a:off x="2203413" y="901725"/>
            <a:ext cx="1975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Splash Screen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E158EE-C48C-764E-A1EA-2F070F0D6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400" y="-195462"/>
            <a:ext cx="3733800" cy="736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56280"/>
      </p:ext>
    </p:extLst>
  </p:cSld>
  <p:clrMapOvr>
    <a:masterClrMapping/>
  </p:clrMapOvr>
  <p:transition advClick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AE2D3B-FBB2-9C4E-A2C7-24094A21A784}"/>
              </a:ext>
            </a:extLst>
          </p:cNvPr>
          <p:cNvSpPr txBox="1"/>
          <p:nvPr/>
        </p:nvSpPr>
        <p:spPr>
          <a:xfrm>
            <a:off x="683707" y="798693"/>
            <a:ext cx="1904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65F56-8A88-3D43-8031-1F3AD9844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440" y="0"/>
            <a:ext cx="3949564" cy="7315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5D41E3-1914-F94D-BB7B-FD05FB1C8CF0}"/>
              </a:ext>
            </a:extLst>
          </p:cNvPr>
          <p:cNvSpPr txBox="1"/>
          <p:nvPr/>
        </p:nvSpPr>
        <p:spPr>
          <a:xfrm>
            <a:off x="6242004" y="798693"/>
            <a:ext cx="20537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Screen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loading indicator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F4457F-949A-E546-BA77-687D4AE72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808" y="0"/>
            <a:ext cx="3949564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96477"/>
      </p:ext>
    </p:extLst>
  </p:cSld>
  <p:clrMapOvr>
    <a:masterClrMapping/>
  </p:clrMapOvr>
  <p:transition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F40A16-EDBF-4544-9039-D339001124D3}"/>
              </a:ext>
            </a:extLst>
          </p:cNvPr>
          <p:cNvSpPr txBox="1"/>
          <p:nvPr/>
        </p:nvSpPr>
        <p:spPr>
          <a:xfrm>
            <a:off x="1791289" y="837330"/>
            <a:ext cx="2751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 view screen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8192C8-C921-4345-836C-EB138501A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310" y="-296213"/>
            <a:ext cx="4087684" cy="774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132711"/>
      </p:ext>
    </p:extLst>
  </p:cSld>
  <p:clrMapOvr>
    <a:masterClrMapping/>
  </p:clrMapOvr>
  <p:transition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8AACF8-61E6-6349-BCAF-DBDEC45484E7}"/>
              </a:ext>
            </a:extLst>
          </p:cNvPr>
          <p:cNvSpPr txBox="1"/>
          <p:nvPr/>
        </p:nvSpPr>
        <p:spPr>
          <a:xfrm>
            <a:off x="1791289" y="837330"/>
            <a:ext cx="23070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Items in category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view 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4138A9-F742-624C-A180-227761147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041" y="-128789"/>
            <a:ext cx="3743630" cy="723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544228"/>
      </p:ext>
    </p:extLst>
  </p:cSld>
  <p:clrMapOvr>
    <a:masterClrMapping/>
  </p:clrMapOvr>
  <p:transition advClick="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56465F-D5ED-474B-AA5E-76705C902A5C}"/>
              </a:ext>
            </a:extLst>
          </p:cNvPr>
          <p:cNvSpPr txBox="1"/>
          <p:nvPr/>
        </p:nvSpPr>
        <p:spPr>
          <a:xfrm>
            <a:off x="1791289" y="837330"/>
            <a:ext cx="2379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Items view 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8FF6B-B4ED-0640-BDFD-A95543CD5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466" y="-193183"/>
            <a:ext cx="3977570" cy="750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146308"/>
      </p:ext>
    </p:extLst>
  </p:cSld>
  <p:clrMapOvr>
    <a:masterClrMapping/>
  </p:clrMapOvr>
  <p:transition advClick="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74E48F-0F43-7047-A8FF-DD075F5FEE25}"/>
              </a:ext>
            </a:extLst>
          </p:cNvPr>
          <p:cNvSpPr txBox="1"/>
          <p:nvPr/>
        </p:nvSpPr>
        <p:spPr>
          <a:xfrm>
            <a:off x="1791289" y="837330"/>
            <a:ext cx="2573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view 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2A26B5-A921-D745-8CF2-30AECF625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797" y="-318753"/>
            <a:ext cx="4191075" cy="773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42500"/>
      </p:ext>
    </p:extLst>
  </p:cSld>
  <p:clrMapOvr>
    <a:masterClrMapping/>
  </p:clrMapOvr>
  <p:transition advClick="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8C644A-3E0D-8045-8210-8F5C1C77A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793" y="-296215"/>
            <a:ext cx="4136414" cy="7727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024DA0-5DB4-3540-AA5E-F887A3A8092E}"/>
              </a:ext>
            </a:extLst>
          </p:cNvPr>
          <p:cNvSpPr txBox="1"/>
          <p:nvPr/>
        </p:nvSpPr>
        <p:spPr>
          <a:xfrm>
            <a:off x="1791289" y="837330"/>
            <a:ext cx="2252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Cart view screen</a:t>
            </a:r>
          </a:p>
        </p:txBody>
      </p:sp>
    </p:spTree>
    <p:extLst>
      <p:ext uri="{BB962C8B-B14F-4D97-AF65-F5344CB8AC3E}">
        <p14:creationId xmlns:p14="http://schemas.microsoft.com/office/powerpoint/2010/main" val="3258074846"/>
      </p:ext>
    </p:extLst>
  </p:cSld>
  <p:clrMapOvr>
    <a:masterClrMapping/>
  </p:clrMapOvr>
  <p:transition advClick="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B5065E-A77D-944D-91B5-F813983B5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142" y="-297824"/>
            <a:ext cx="4305338" cy="77289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5A4808-4AB9-5B45-A6A6-A8AC64101A57}"/>
              </a:ext>
            </a:extLst>
          </p:cNvPr>
          <p:cNvSpPr txBox="1"/>
          <p:nvPr/>
        </p:nvSpPr>
        <p:spPr>
          <a:xfrm>
            <a:off x="1791289" y="837330"/>
            <a:ext cx="2002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Confirm order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view screen</a:t>
            </a:r>
          </a:p>
        </p:txBody>
      </p:sp>
    </p:spTree>
    <p:extLst>
      <p:ext uri="{BB962C8B-B14F-4D97-AF65-F5344CB8AC3E}">
        <p14:creationId xmlns:p14="http://schemas.microsoft.com/office/powerpoint/2010/main" val="3194568761"/>
      </p:ext>
    </p:extLst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531E31-B152-2549-80D2-396C88611575}"/>
              </a:ext>
            </a:extLst>
          </p:cNvPr>
          <p:cNvSpPr/>
          <p:nvPr/>
        </p:nvSpPr>
        <p:spPr>
          <a:xfrm>
            <a:off x="3047999" y="1985581"/>
            <a:ext cx="6096000" cy="24468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existing system, customer have to go at store and then buy the products.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17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traditional type of system, customer have limited options of the products while in the E-Commerce application customer have huge amount of options.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17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we have to buy various types of products in traditional type of system, we have to visit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en-IN" sz="1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stores.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26F6C0-A5CA-CF4A-A7D9-789F50199BF9}"/>
              </a:ext>
            </a:extLst>
          </p:cNvPr>
          <p:cNvSpPr/>
          <p:nvPr/>
        </p:nvSpPr>
        <p:spPr>
          <a:xfrm>
            <a:off x="0" y="409513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</a:rPr>
              <a:t>EXISTING SYSTEM</a:t>
            </a:r>
            <a:endParaRPr lang="en-IN" sz="2400" dirty="0">
              <a:solidFill>
                <a:schemeClr val="accent6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4125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D365B6-4F16-2840-AD9C-76E0B3F8D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277" y="-280115"/>
            <a:ext cx="4239445" cy="76854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80D1A0-E288-544A-AC07-B0CDC7025312}"/>
              </a:ext>
            </a:extLst>
          </p:cNvPr>
          <p:cNvSpPr txBox="1"/>
          <p:nvPr/>
        </p:nvSpPr>
        <p:spPr>
          <a:xfrm>
            <a:off x="1791289" y="83733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Orders view screen</a:t>
            </a:r>
          </a:p>
        </p:txBody>
      </p:sp>
    </p:spTree>
    <p:extLst>
      <p:ext uri="{BB962C8B-B14F-4D97-AF65-F5344CB8AC3E}">
        <p14:creationId xmlns:p14="http://schemas.microsoft.com/office/powerpoint/2010/main" val="1059652070"/>
      </p:ext>
    </p:extLst>
  </p:cSld>
  <p:clrMapOvr>
    <a:masterClrMapping/>
  </p:clrMapOvr>
  <p:transition advClick="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B91211-850E-1549-BF00-092E526BE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953" y="-257577"/>
            <a:ext cx="4118094" cy="76758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419EFF-4CEE-BE4D-AEAC-9126FEB6A08F}"/>
              </a:ext>
            </a:extLst>
          </p:cNvPr>
          <p:cNvSpPr txBox="1"/>
          <p:nvPr/>
        </p:nvSpPr>
        <p:spPr>
          <a:xfrm>
            <a:off x="1791289" y="837330"/>
            <a:ext cx="18598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details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view screen</a:t>
            </a:r>
          </a:p>
        </p:txBody>
      </p:sp>
    </p:spTree>
    <p:extLst>
      <p:ext uri="{BB962C8B-B14F-4D97-AF65-F5344CB8AC3E}">
        <p14:creationId xmlns:p14="http://schemas.microsoft.com/office/powerpoint/2010/main" val="1909444982"/>
      </p:ext>
    </p:extLst>
  </p:cSld>
  <p:clrMapOvr>
    <a:masterClrMapping/>
  </p:clrMapOvr>
  <p:transition advClick="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BA9F96-1697-1549-8B1C-0D5CB3BAD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040" y="-283334"/>
            <a:ext cx="4011919" cy="76758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5860D2-6DAA-7145-8F9F-56007E93A056}"/>
              </a:ext>
            </a:extLst>
          </p:cNvPr>
          <p:cNvSpPr txBox="1"/>
          <p:nvPr/>
        </p:nvSpPr>
        <p:spPr>
          <a:xfrm>
            <a:off x="1791289" y="837330"/>
            <a:ext cx="2507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Profile view screen</a:t>
            </a:r>
          </a:p>
        </p:txBody>
      </p:sp>
    </p:spTree>
    <p:extLst>
      <p:ext uri="{BB962C8B-B14F-4D97-AF65-F5344CB8AC3E}">
        <p14:creationId xmlns:p14="http://schemas.microsoft.com/office/powerpoint/2010/main" val="2891317114"/>
      </p:ext>
    </p:extLst>
  </p:cSld>
  <p:clrMapOvr>
    <a:masterClrMapping/>
  </p:clrMapOvr>
  <p:transition advClick="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50D326-0A7C-D54F-AEB0-F7571F196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194" y="-257137"/>
            <a:ext cx="4183612" cy="77402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C0AB2D-F8DB-F847-9C5C-EB40F96FE3C3}"/>
              </a:ext>
            </a:extLst>
          </p:cNvPr>
          <p:cNvSpPr txBox="1"/>
          <p:nvPr/>
        </p:nvSpPr>
        <p:spPr>
          <a:xfrm>
            <a:off x="1791289" y="837330"/>
            <a:ext cx="17219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 profile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view screen</a:t>
            </a:r>
          </a:p>
        </p:txBody>
      </p:sp>
    </p:spTree>
    <p:extLst>
      <p:ext uri="{BB962C8B-B14F-4D97-AF65-F5344CB8AC3E}">
        <p14:creationId xmlns:p14="http://schemas.microsoft.com/office/powerpoint/2010/main" val="3088158077"/>
      </p:ext>
    </p:extLst>
  </p:cSld>
  <p:clrMapOvr>
    <a:masterClrMapping/>
  </p:clrMapOvr>
  <p:transition advClick="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010A12-0E5A-C945-84A1-B37790044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570" y="-231819"/>
            <a:ext cx="4230860" cy="76758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03EEDD-1A83-E740-AAB2-F5179C561789}"/>
              </a:ext>
            </a:extLst>
          </p:cNvPr>
          <p:cNvSpPr txBox="1"/>
          <p:nvPr/>
        </p:nvSpPr>
        <p:spPr>
          <a:xfrm>
            <a:off x="1791289" y="837330"/>
            <a:ext cx="22300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Purchase history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view screen</a:t>
            </a:r>
          </a:p>
        </p:txBody>
      </p:sp>
    </p:spTree>
    <p:extLst>
      <p:ext uri="{BB962C8B-B14F-4D97-AF65-F5344CB8AC3E}">
        <p14:creationId xmlns:p14="http://schemas.microsoft.com/office/powerpoint/2010/main" val="1992479970"/>
      </p:ext>
    </p:extLst>
  </p:cSld>
  <p:clrMapOvr>
    <a:masterClrMapping/>
  </p:clrMapOvr>
  <p:transition advClick="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693FF1-91C7-E64F-AFC3-021E75E91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009" y="-283335"/>
            <a:ext cx="4217981" cy="7714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C901FD-22C4-1B42-945F-C82D1921E9A2}"/>
              </a:ext>
            </a:extLst>
          </p:cNvPr>
          <p:cNvSpPr txBox="1"/>
          <p:nvPr/>
        </p:nvSpPr>
        <p:spPr>
          <a:xfrm>
            <a:off x="1791289" y="837330"/>
            <a:ext cx="2433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Terms and privacy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view screen</a:t>
            </a:r>
          </a:p>
        </p:txBody>
      </p:sp>
    </p:spTree>
    <p:extLst>
      <p:ext uri="{BB962C8B-B14F-4D97-AF65-F5344CB8AC3E}">
        <p14:creationId xmlns:p14="http://schemas.microsoft.com/office/powerpoint/2010/main" val="3685756954"/>
      </p:ext>
    </p:extLst>
  </p:cSld>
  <p:clrMapOvr>
    <a:masterClrMapping/>
  </p:clrMapOvr>
  <p:transition advClick="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FCE02E-6831-DB4C-A876-69A4C380A3DD}"/>
              </a:ext>
            </a:extLst>
          </p:cNvPr>
          <p:cNvSpPr/>
          <p:nvPr/>
        </p:nvSpPr>
        <p:spPr>
          <a:xfrm>
            <a:off x="30480" y="2967335"/>
            <a:ext cx="12131040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4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SIDE DESIGN</a:t>
            </a:r>
            <a:endParaRPr lang="en-IN" sz="2400" dirty="0">
              <a:solidFill>
                <a:schemeClr val="accent6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9174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6C22F2F-9DAC-7143-8801-9696A7D9B9A5}"/>
              </a:ext>
            </a:extLst>
          </p:cNvPr>
          <p:cNvSpPr txBox="1"/>
          <p:nvPr/>
        </p:nvSpPr>
        <p:spPr>
          <a:xfrm>
            <a:off x="683707" y="798693"/>
            <a:ext cx="1904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Screen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AAA45B-CA57-3244-AB70-027871D73361}"/>
              </a:ext>
            </a:extLst>
          </p:cNvPr>
          <p:cNvSpPr txBox="1"/>
          <p:nvPr/>
        </p:nvSpPr>
        <p:spPr>
          <a:xfrm>
            <a:off x="6242004" y="798693"/>
            <a:ext cx="20537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Screen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loading indicator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4FF310-0535-5448-BF41-84621C177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926" y="-249383"/>
            <a:ext cx="3999083" cy="75885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36C369-A40F-164E-9D28-AADD22FF1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145" y="-249382"/>
            <a:ext cx="3999083" cy="758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8663"/>
      </p:ext>
    </p:extLst>
  </p:cSld>
  <p:clrMapOvr>
    <a:masterClrMapping/>
  </p:clrMapOvr>
  <p:transition advClick="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34F86E-3D80-1149-89AE-F39739A32120}"/>
              </a:ext>
            </a:extLst>
          </p:cNvPr>
          <p:cNvSpPr txBox="1"/>
          <p:nvPr/>
        </p:nvSpPr>
        <p:spPr>
          <a:xfrm>
            <a:off x="1791289" y="837330"/>
            <a:ext cx="21884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 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90579-4110-E341-A24C-595B486AD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209" y="-319704"/>
            <a:ext cx="4128655" cy="776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25657"/>
      </p:ext>
    </p:extLst>
  </p:cSld>
  <p:clrMapOvr>
    <a:masterClrMapping/>
  </p:clrMapOvr>
  <p:transition advClick="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3D4AC8-F58C-6644-912C-F7670A9383D7}"/>
              </a:ext>
            </a:extLst>
          </p:cNvPr>
          <p:cNvSpPr txBox="1"/>
          <p:nvPr/>
        </p:nvSpPr>
        <p:spPr>
          <a:xfrm>
            <a:off x="1791289" y="837330"/>
            <a:ext cx="23647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Items in Category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265015-28CB-F941-9B94-81D935F48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384" y="-233182"/>
            <a:ext cx="4071231" cy="764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123102"/>
      </p:ext>
    </p:extLst>
  </p:cSld>
  <p:clrMapOvr>
    <a:masterClrMapping/>
  </p:clrMapOvr>
  <p:transition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667B10-8041-A046-A2B0-7D3055029443}"/>
              </a:ext>
            </a:extLst>
          </p:cNvPr>
          <p:cNvSpPr/>
          <p:nvPr/>
        </p:nvSpPr>
        <p:spPr>
          <a:xfrm>
            <a:off x="0" y="409513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</a:rPr>
              <a:t>NEED FOR NEW SYSTEM</a:t>
            </a:r>
            <a:endParaRPr lang="en-IN" sz="24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26D370-CFB2-304B-B036-403097BDC2C9}"/>
              </a:ext>
            </a:extLst>
          </p:cNvPr>
          <p:cNvSpPr/>
          <p:nvPr/>
        </p:nvSpPr>
        <p:spPr>
          <a:xfrm>
            <a:off x="3047999" y="1982165"/>
            <a:ext cx="6096000" cy="24468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Customers can spend less time to shop for what they want. They can easily browse through many items at a time and buy what they like.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7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E-commerce application, customer can buy cheaper products compare to traditional store.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7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 application allows you to provide more information about your products to customer.</a:t>
            </a:r>
            <a:endParaRPr lang="en-IN" sz="17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0127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B14EAC-ED7B-2C47-8DA0-44981C9EAAF7}"/>
              </a:ext>
            </a:extLst>
          </p:cNvPr>
          <p:cNvSpPr txBox="1"/>
          <p:nvPr/>
        </p:nvSpPr>
        <p:spPr>
          <a:xfrm>
            <a:off x="683707" y="798693"/>
            <a:ext cx="22092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item screen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3E14BF-BD41-5149-9EDE-40C461148DBE}"/>
              </a:ext>
            </a:extLst>
          </p:cNvPr>
          <p:cNvSpPr txBox="1"/>
          <p:nvPr/>
        </p:nvSpPr>
        <p:spPr>
          <a:xfrm>
            <a:off x="6242004" y="798693"/>
            <a:ext cx="22076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selection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in add item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D6E5DB-4F14-124E-993D-1A92A2752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569" y="-260245"/>
            <a:ext cx="4104409" cy="77100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DB4132-E525-1443-8506-D0A0EA1BA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873" y="-260245"/>
            <a:ext cx="4104409" cy="770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37959"/>
      </p:ext>
    </p:extLst>
  </p:cSld>
  <p:clrMapOvr>
    <a:masterClrMapping/>
  </p:clrMapOvr>
  <p:transition advClick="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06CD22-ADCE-7240-B09E-A42655644913}"/>
              </a:ext>
            </a:extLst>
          </p:cNvPr>
          <p:cNvSpPr txBox="1"/>
          <p:nvPr/>
        </p:nvSpPr>
        <p:spPr>
          <a:xfrm>
            <a:off x="1791289" y="837330"/>
            <a:ext cx="18036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Item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26CAF-2107-1348-958E-AE663243E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533" y="-279418"/>
            <a:ext cx="4106934" cy="770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433132"/>
      </p:ext>
    </p:extLst>
  </p:cSld>
  <p:clrMapOvr>
    <a:masterClrMapping/>
  </p:clrMapOvr>
  <p:transition advClick="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B91166-B2F1-E642-A0FF-F528B6B267CA}"/>
              </a:ext>
            </a:extLst>
          </p:cNvPr>
          <p:cNvSpPr txBox="1"/>
          <p:nvPr/>
        </p:nvSpPr>
        <p:spPr>
          <a:xfrm>
            <a:off x="1791289" y="837330"/>
            <a:ext cx="21242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orders view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A4EF89-B6CF-144E-A259-56A778F35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578" y="-218351"/>
            <a:ext cx="4062844" cy="762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817818"/>
      </p:ext>
    </p:extLst>
  </p:cSld>
  <p:clrMapOvr>
    <a:masterClrMapping/>
  </p:clrMapOvr>
  <p:transition advClick="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F4C157-A436-3B4C-BF28-C855AEDB330C}"/>
              </a:ext>
            </a:extLst>
          </p:cNvPr>
          <p:cNvSpPr txBox="1"/>
          <p:nvPr/>
        </p:nvSpPr>
        <p:spPr>
          <a:xfrm>
            <a:off x="1791289" y="837330"/>
            <a:ext cx="16914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view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B011E1-5106-3448-8D5E-490F2FCD6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800" y="-228742"/>
            <a:ext cx="4074400" cy="764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02322"/>
      </p:ext>
    </p:extLst>
  </p:cSld>
  <p:clrMapOvr>
    <a:masterClrMapping/>
  </p:clrMapOvr>
  <p:transition advClick="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F41512-92FE-0C45-94B6-334A2E02135A}"/>
              </a:ext>
            </a:extLst>
          </p:cNvPr>
          <p:cNvSpPr txBox="1"/>
          <p:nvPr/>
        </p:nvSpPr>
        <p:spPr>
          <a:xfrm>
            <a:off x="1791289" y="837330"/>
            <a:ext cx="2032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Logout 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724D91-CE46-AB4F-A43E-17C5F6258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991" y="-262469"/>
            <a:ext cx="4094017" cy="768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51558"/>
      </p:ext>
    </p:extLst>
  </p:cSld>
  <p:clrMapOvr>
    <a:masterClrMapping/>
  </p:clrMapOvr>
  <p:transition advClick="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94A713-D82C-9744-8538-FBD9C0212BA3}"/>
              </a:ext>
            </a:extLst>
          </p:cNvPr>
          <p:cNvSpPr/>
          <p:nvPr/>
        </p:nvSpPr>
        <p:spPr>
          <a:xfrm>
            <a:off x="30480" y="2967335"/>
            <a:ext cx="12131040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4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CASES</a:t>
            </a:r>
            <a:endParaRPr lang="en-IN" sz="2400" dirty="0">
              <a:solidFill>
                <a:schemeClr val="accent6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8957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E86E54B-53B2-4446-B37C-F714456A57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151016"/>
              </p:ext>
            </p:extLst>
          </p:nvPr>
        </p:nvGraphicFramePr>
        <p:xfrm>
          <a:off x="237640" y="694655"/>
          <a:ext cx="11716719" cy="599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6705">
                  <a:extLst>
                    <a:ext uri="{9D8B030D-6E8A-4147-A177-3AD203B41FA5}">
                      <a16:colId xmlns:a16="http://schemas.microsoft.com/office/drawing/2014/main" val="1575546269"/>
                    </a:ext>
                  </a:extLst>
                </a:gridCol>
                <a:gridCol w="1293721">
                  <a:extLst>
                    <a:ext uri="{9D8B030D-6E8A-4147-A177-3AD203B41FA5}">
                      <a16:colId xmlns:a16="http://schemas.microsoft.com/office/drawing/2014/main" val="727538545"/>
                    </a:ext>
                  </a:extLst>
                </a:gridCol>
                <a:gridCol w="781114">
                  <a:extLst>
                    <a:ext uri="{9D8B030D-6E8A-4147-A177-3AD203B41FA5}">
                      <a16:colId xmlns:a16="http://schemas.microsoft.com/office/drawing/2014/main" val="360138778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991109932"/>
                    </a:ext>
                  </a:extLst>
                </a:gridCol>
                <a:gridCol w="2331139">
                  <a:extLst>
                    <a:ext uri="{9D8B030D-6E8A-4147-A177-3AD203B41FA5}">
                      <a16:colId xmlns:a16="http://schemas.microsoft.com/office/drawing/2014/main" val="1860366583"/>
                    </a:ext>
                  </a:extLst>
                </a:gridCol>
                <a:gridCol w="1781918">
                  <a:extLst>
                    <a:ext uri="{9D8B030D-6E8A-4147-A177-3AD203B41FA5}">
                      <a16:colId xmlns:a16="http://schemas.microsoft.com/office/drawing/2014/main" val="945604120"/>
                    </a:ext>
                  </a:extLst>
                </a:gridCol>
                <a:gridCol w="1513410">
                  <a:extLst>
                    <a:ext uri="{9D8B030D-6E8A-4147-A177-3AD203B41FA5}">
                      <a16:colId xmlns:a16="http://schemas.microsoft.com/office/drawing/2014/main" val="2665178601"/>
                    </a:ext>
                  </a:extLst>
                </a:gridCol>
                <a:gridCol w="1098442">
                  <a:extLst>
                    <a:ext uri="{9D8B030D-6E8A-4147-A177-3AD203B41FA5}">
                      <a16:colId xmlns:a16="http://schemas.microsoft.com/office/drawing/2014/main" val="2432643849"/>
                    </a:ext>
                  </a:extLst>
                </a:gridCol>
              </a:tblGrid>
              <a:tr h="111710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Test Cases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Test Case Description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Test Data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Expected Result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Actual Result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Pass / Fail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3448435"/>
                  </a:ext>
                </a:extLst>
              </a:tr>
              <a:tr h="1453143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rtl="0"/>
                      <a:r>
                        <a:rPr lang="en-IN" sz="14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Check response when valid email and password is entered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endParaRPr lang="en-IN" sz="1400" b="0" i="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rtl="0"/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Email:</a:t>
                      </a:r>
                    </a:p>
                    <a:p>
                      <a:pPr algn="ctr" rtl="0"/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hlinkClick r:id="rId3"/>
                        </a:rPr>
                        <a:t>kurabanalimasu@gmail.com</a:t>
                      </a:r>
                      <a:endParaRPr lang="en-IN" sz="1400" b="0" i="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rtl="0"/>
                      <a:b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Password: </a:t>
                      </a:r>
                    </a:p>
                    <a:p>
                      <a:pPr algn="ctr" rtl="0"/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kurban@123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login should be successful </a:t>
                      </a:r>
                      <a:endParaRPr lang="en-US" sz="1400" dirty="0">
                        <a:solidFill>
                          <a:schemeClr val="accent6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Login was successful</a:t>
                      </a:r>
                      <a:endParaRPr lang="en-US" sz="1400" dirty="0">
                        <a:solidFill>
                          <a:schemeClr val="accent6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400" dirty="0">
                        <a:solidFill>
                          <a:schemeClr val="accent6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3887687"/>
                  </a:ext>
                </a:extLst>
              </a:tr>
              <a:tr h="1595899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Check response with non-verified email and password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N" sz="1400" b="0" i="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rtl="0"/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Email:</a:t>
                      </a:r>
                    </a:p>
                    <a:p>
                      <a:pPr algn="ctr" rtl="0"/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kurbanali@gmail.com</a:t>
                      </a:r>
                    </a:p>
                    <a:p>
                      <a:pPr algn="ctr" rtl="0"/>
                      <a:b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Password: </a:t>
                      </a:r>
                    </a:p>
                    <a:p>
                      <a:pPr algn="ctr" rtl="0"/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kurban@123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Show error of email not verified </a:t>
                      </a:r>
                      <a:endParaRPr lang="en-US" sz="1400" dirty="0">
                        <a:solidFill>
                          <a:schemeClr val="accent6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Showing error email is not verified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5844354"/>
                  </a:ext>
                </a:extLst>
              </a:tr>
              <a:tr h="1831746">
                <a:tc vMerge="1"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accent6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/>
                      <a:endParaRPr lang="en-IN" sz="1400" b="1" i="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1.3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Check response when invalid email and password entered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N" sz="14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rtl="0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Email:</a:t>
                      </a:r>
                    </a:p>
                    <a:p>
                      <a:pPr algn="ctr" rtl="0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kurbanali123@gmail.com</a:t>
                      </a:r>
                    </a:p>
                    <a:p>
                      <a:pPr algn="ctr" rtl="0"/>
                      <a:br>
                        <a:rPr lang="en-I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Password: </a:t>
                      </a:r>
                    </a:p>
                    <a:p>
                      <a:pPr algn="ctr" rtl="0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kurban@12345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Show error of no user record corresponding to this identifier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Showing error no record corresponding to this identifier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08793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1E108AD-6993-6E4D-B5F1-B086F3607716}"/>
              </a:ext>
            </a:extLst>
          </p:cNvPr>
          <p:cNvSpPr/>
          <p:nvPr/>
        </p:nvSpPr>
        <p:spPr>
          <a:xfrm>
            <a:off x="-212843" y="147234"/>
            <a:ext cx="12131040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4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CASES : LOGIN</a:t>
            </a:r>
            <a:endParaRPr lang="en-IN" sz="2400" dirty="0">
              <a:solidFill>
                <a:schemeClr val="accent6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0589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8647118-6329-8349-94AB-FD41B84EEF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431198"/>
              </p:ext>
            </p:extLst>
          </p:nvPr>
        </p:nvGraphicFramePr>
        <p:xfrm>
          <a:off x="185981" y="185980"/>
          <a:ext cx="11887201" cy="29141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557">
                  <a:extLst>
                    <a:ext uri="{9D8B030D-6E8A-4147-A177-3AD203B41FA5}">
                      <a16:colId xmlns:a16="http://schemas.microsoft.com/office/drawing/2014/main" val="1575546269"/>
                    </a:ext>
                  </a:extLst>
                </a:gridCol>
                <a:gridCol w="1232077">
                  <a:extLst>
                    <a:ext uri="{9D8B030D-6E8A-4147-A177-3AD203B41FA5}">
                      <a16:colId xmlns:a16="http://schemas.microsoft.com/office/drawing/2014/main" val="727538545"/>
                    </a:ext>
                  </a:extLst>
                </a:gridCol>
                <a:gridCol w="798510">
                  <a:extLst>
                    <a:ext uri="{9D8B030D-6E8A-4147-A177-3AD203B41FA5}">
                      <a16:colId xmlns:a16="http://schemas.microsoft.com/office/drawing/2014/main" val="360138778"/>
                    </a:ext>
                  </a:extLst>
                </a:gridCol>
                <a:gridCol w="2208381">
                  <a:extLst>
                    <a:ext uri="{9D8B030D-6E8A-4147-A177-3AD203B41FA5}">
                      <a16:colId xmlns:a16="http://schemas.microsoft.com/office/drawing/2014/main" val="991109932"/>
                    </a:ext>
                  </a:extLst>
                </a:gridCol>
                <a:gridCol w="2383054">
                  <a:extLst>
                    <a:ext uri="{9D8B030D-6E8A-4147-A177-3AD203B41FA5}">
                      <a16:colId xmlns:a16="http://schemas.microsoft.com/office/drawing/2014/main" val="1860366583"/>
                    </a:ext>
                  </a:extLst>
                </a:gridCol>
                <a:gridCol w="1821602">
                  <a:extLst>
                    <a:ext uri="{9D8B030D-6E8A-4147-A177-3AD203B41FA5}">
                      <a16:colId xmlns:a16="http://schemas.microsoft.com/office/drawing/2014/main" val="945604120"/>
                    </a:ext>
                  </a:extLst>
                </a:gridCol>
                <a:gridCol w="1547114">
                  <a:extLst>
                    <a:ext uri="{9D8B030D-6E8A-4147-A177-3AD203B41FA5}">
                      <a16:colId xmlns:a16="http://schemas.microsoft.com/office/drawing/2014/main" val="2665178601"/>
                    </a:ext>
                  </a:extLst>
                </a:gridCol>
                <a:gridCol w="1122906">
                  <a:extLst>
                    <a:ext uri="{9D8B030D-6E8A-4147-A177-3AD203B41FA5}">
                      <a16:colId xmlns:a16="http://schemas.microsoft.com/office/drawing/2014/main" val="2432643849"/>
                    </a:ext>
                  </a:extLst>
                </a:gridCol>
              </a:tblGrid>
              <a:tr h="9153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Test Cases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Test Case Description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Test Data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Expected Result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Actual Result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Pass / Fail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3448435"/>
                  </a:ext>
                </a:extLst>
              </a:tr>
              <a:tr h="199880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IN" sz="14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1.4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Try to login with empty text Field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Show error of all fields are required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Showing error of all fields are required</a:t>
                      </a:r>
                    </a:p>
                    <a:p>
                      <a:pPr algn="ctr"/>
                      <a:endParaRPr lang="en-US" sz="14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887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462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1115F81B-A7FC-8342-BDAA-B41EF5F4ED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779447"/>
              </p:ext>
            </p:extLst>
          </p:nvPr>
        </p:nvGraphicFramePr>
        <p:xfrm>
          <a:off x="237640" y="608899"/>
          <a:ext cx="11716719" cy="60076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2373">
                  <a:extLst>
                    <a:ext uri="{9D8B030D-6E8A-4147-A177-3AD203B41FA5}">
                      <a16:colId xmlns:a16="http://schemas.microsoft.com/office/drawing/2014/main" val="1575546269"/>
                    </a:ext>
                  </a:extLst>
                </a:gridCol>
                <a:gridCol w="1674688">
                  <a:extLst>
                    <a:ext uri="{9D8B030D-6E8A-4147-A177-3AD203B41FA5}">
                      <a16:colId xmlns:a16="http://schemas.microsoft.com/office/drawing/2014/main" val="727538545"/>
                    </a:ext>
                  </a:extLst>
                </a:gridCol>
                <a:gridCol w="644479">
                  <a:extLst>
                    <a:ext uri="{9D8B030D-6E8A-4147-A177-3AD203B41FA5}">
                      <a16:colId xmlns:a16="http://schemas.microsoft.com/office/drawing/2014/main" val="360138778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991109932"/>
                    </a:ext>
                  </a:extLst>
                </a:gridCol>
                <a:gridCol w="2331139">
                  <a:extLst>
                    <a:ext uri="{9D8B030D-6E8A-4147-A177-3AD203B41FA5}">
                      <a16:colId xmlns:a16="http://schemas.microsoft.com/office/drawing/2014/main" val="1860366583"/>
                    </a:ext>
                  </a:extLst>
                </a:gridCol>
                <a:gridCol w="1781918">
                  <a:extLst>
                    <a:ext uri="{9D8B030D-6E8A-4147-A177-3AD203B41FA5}">
                      <a16:colId xmlns:a16="http://schemas.microsoft.com/office/drawing/2014/main" val="945604120"/>
                    </a:ext>
                  </a:extLst>
                </a:gridCol>
                <a:gridCol w="1513410">
                  <a:extLst>
                    <a:ext uri="{9D8B030D-6E8A-4147-A177-3AD203B41FA5}">
                      <a16:colId xmlns:a16="http://schemas.microsoft.com/office/drawing/2014/main" val="2665178601"/>
                    </a:ext>
                  </a:extLst>
                </a:gridCol>
                <a:gridCol w="1098442">
                  <a:extLst>
                    <a:ext uri="{9D8B030D-6E8A-4147-A177-3AD203B41FA5}">
                      <a16:colId xmlns:a16="http://schemas.microsoft.com/office/drawing/2014/main" val="2432643849"/>
                    </a:ext>
                  </a:extLst>
                </a:gridCol>
              </a:tblGrid>
              <a:tr h="111710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Test Cases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Test Case Description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Test Data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Expected Result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Actual Result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Pass / Fail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3448435"/>
                  </a:ext>
                </a:extLst>
              </a:tr>
              <a:tr h="1569846">
                <a:tc rowSpan="3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rtl="0"/>
                      <a:r>
                        <a:rPr lang="en-IN" sz="1400" b="1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REGISTRATION</a:t>
                      </a:r>
                      <a:endParaRPr lang="en-IN" sz="1400" b="1" i="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Check response when register with valid email address and password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endParaRPr lang="en-IN" sz="1400" b="0" i="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rtl="0"/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Email:</a:t>
                      </a:r>
                    </a:p>
                    <a:p>
                      <a:pPr algn="ctr" rtl="0"/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john122@gmail.com</a:t>
                      </a:r>
                    </a:p>
                    <a:p>
                      <a:pPr algn="ctr" rtl="0"/>
                      <a:b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Password: </a:t>
                      </a:r>
                    </a:p>
                    <a:p>
                      <a:pPr algn="ctr" rtl="0"/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john@#123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Send verification mail to email address</a:t>
                      </a:r>
                      <a:endParaRPr lang="en-US" sz="1400" dirty="0">
                        <a:solidFill>
                          <a:schemeClr val="accent6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Sending email to the mail address</a:t>
                      </a:r>
                      <a:endParaRPr lang="en-US" sz="1400" dirty="0">
                        <a:solidFill>
                          <a:schemeClr val="accent6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400" dirty="0">
                        <a:solidFill>
                          <a:schemeClr val="accent6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3887687"/>
                  </a:ext>
                </a:extLst>
              </a:tr>
              <a:tr h="1563824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Check response with invalid email and password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Email:</a:t>
                      </a:r>
                    </a:p>
                    <a:p>
                      <a:pPr algn="ctr" rtl="0"/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hlinkClick r:id="rId2"/>
                        </a:rPr>
                        <a:t>john24553333@gmail.com</a:t>
                      </a:r>
                      <a:endParaRPr lang="en-IN" sz="1400" b="0" i="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rtl="0"/>
                      <a:endParaRPr lang="en-IN" sz="1400" b="0" i="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rtl="0"/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Password :</a:t>
                      </a:r>
                    </a:p>
                    <a:p>
                      <a:pPr algn="ctr" rtl="0"/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john@@9078567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Show error of email address badly formatted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Showing error of email address badly formatted</a:t>
                      </a:r>
                    </a:p>
                    <a:p>
                      <a:pPr algn="ctr"/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5844354"/>
                  </a:ext>
                </a:extLst>
              </a:tr>
              <a:tr h="1756881">
                <a:tc v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accent6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/>
                      <a:endParaRPr lang="en-IN" sz="1600" b="1" i="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2.3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Check response when try to register with already registered email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N" sz="1400" b="0" i="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rtl="0"/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Email:</a:t>
                      </a:r>
                    </a:p>
                    <a:p>
                      <a:pPr algn="ctr" rtl="0"/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kurabanalimasu@gmail.com</a:t>
                      </a:r>
                    </a:p>
                    <a:p>
                      <a:pPr algn="ctr" rtl="0"/>
                      <a:b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Password: </a:t>
                      </a:r>
                    </a:p>
                    <a:p>
                      <a:pPr algn="ctr" rtl="0"/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kurban@123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Show error of this email is used by another user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Showing error of this email is used by another user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642408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E42EB7B6-180F-4948-B8A7-FF306A5BB416}"/>
              </a:ext>
            </a:extLst>
          </p:cNvPr>
          <p:cNvSpPr/>
          <p:nvPr/>
        </p:nvSpPr>
        <p:spPr>
          <a:xfrm>
            <a:off x="-212843" y="147234"/>
            <a:ext cx="12131040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4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CASES : REGISTRATION</a:t>
            </a:r>
            <a:endParaRPr lang="en-IN" sz="2400" dirty="0">
              <a:solidFill>
                <a:schemeClr val="accent6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9550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768FC713-AAD7-E947-B3BF-15D01DDB6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425889"/>
              </p:ext>
            </p:extLst>
          </p:nvPr>
        </p:nvGraphicFramePr>
        <p:xfrm>
          <a:off x="185981" y="185980"/>
          <a:ext cx="11887201" cy="35640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307">
                  <a:extLst>
                    <a:ext uri="{9D8B030D-6E8A-4147-A177-3AD203B41FA5}">
                      <a16:colId xmlns:a16="http://schemas.microsoft.com/office/drawing/2014/main" val="1575546269"/>
                    </a:ext>
                  </a:extLst>
                </a:gridCol>
                <a:gridCol w="1602768">
                  <a:extLst>
                    <a:ext uri="{9D8B030D-6E8A-4147-A177-3AD203B41FA5}">
                      <a16:colId xmlns:a16="http://schemas.microsoft.com/office/drawing/2014/main" val="727538545"/>
                    </a:ext>
                  </a:extLst>
                </a:gridCol>
                <a:gridCol w="627069">
                  <a:extLst>
                    <a:ext uri="{9D8B030D-6E8A-4147-A177-3AD203B41FA5}">
                      <a16:colId xmlns:a16="http://schemas.microsoft.com/office/drawing/2014/main" val="360138778"/>
                    </a:ext>
                  </a:extLst>
                </a:gridCol>
                <a:gridCol w="2208381">
                  <a:extLst>
                    <a:ext uri="{9D8B030D-6E8A-4147-A177-3AD203B41FA5}">
                      <a16:colId xmlns:a16="http://schemas.microsoft.com/office/drawing/2014/main" val="991109932"/>
                    </a:ext>
                  </a:extLst>
                </a:gridCol>
                <a:gridCol w="2383054">
                  <a:extLst>
                    <a:ext uri="{9D8B030D-6E8A-4147-A177-3AD203B41FA5}">
                      <a16:colId xmlns:a16="http://schemas.microsoft.com/office/drawing/2014/main" val="1860366583"/>
                    </a:ext>
                  </a:extLst>
                </a:gridCol>
                <a:gridCol w="1821602">
                  <a:extLst>
                    <a:ext uri="{9D8B030D-6E8A-4147-A177-3AD203B41FA5}">
                      <a16:colId xmlns:a16="http://schemas.microsoft.com/office/drawing/2014/main" val="945604120"/>
                    </a:ext>
                  </a:extLst>
                </a:gridCol>
                <a:gridCol w="1547114">
                  <a:extLst>
                    <a:ext uri="{9D8B030D-6E8A-4147-A177-3AD203B41FA5}">
                      <a16:colId xmlns:a16="http://schemas.microsoft.com/office/drawing/2014/main" val="2665178601"/>
                    </a:ext>
                  </a:extLst>
                </a:gridCol>
                <a:gridCol w="1122906">
                  <a:extLst>
                    <a:ext uri="{9D8B030D-6E8A-4147-A177-3AD203B41FA5}">
                      <a16:colId xmlns:a16="http://schemas.microsoft.com/office/drawing/2014/main" val="2432643849"/>
                    </a:ext>
                  </a:extLst>
                </a:gridCol>
              </a:tblGrid>
              <a:tr h="91534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Test Cases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Test Case Description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Test Data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Expected Result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Actual Result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Pass / Fail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3448435"/>
                  </a:ext>
                </a:extLst>
              </a:tr>
              <a:tr h="1559683"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REGISTRATION</a:t>
                      </a:r>
                      <a:endParaRPr lang="en-IN" sz="1400" b="1" i="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rtl="0"/>
                      <a:endParaRPr lang="en-IN" sz="1400" b="1" i="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Try to Register with password length less then 6 characters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N" sz="1400" b="0" i="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rtl="0"/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Email:</a:t>
                      </a:r>
                    </a:p>
                    <a:p>
                      <a:pPr algn="ctr" rtl="0"/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jack221@gmail.com</a:t>
                      </a:r>
                    </a:p>
                    <a:p>
                      <a:pPr algn="ctr" rtl="0"/>
                      <a:b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Password: </a:t>
                      </a:r>
                    </a:p>
                    <a:p>
                      <a:pPr algn="ctr" rtl="0"/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jack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Show error of password must have 6 or grater </a:t>
                      </a:r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characters</a:t>
                      </a:r>
                      <a:endParaRPr lang="en-US" sz="1400" dirty="0">
                        <a:solidFill>
                          <a:schemeClr val="accent6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Showing error of password must have 6 or grater </a:t>
                      </a:r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characters</a:t>
                      </a:r>
                      <a:endParaRPr lang="en-US" sz="1400" dirty="0">
                        <a:solidFill>
                          <a:schemeClr val="accent6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400" dirty="0">
                        <a:solidFill>
                          <a:schemeClr val="accent6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887687"/>
                  </a:ext>
                </a:extLst>
              </a:tr>
              <a:tr h="1089060">
                <a:tc v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accent6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/>
                      <a:endParaRPr lang="en-IN" sz="1800" b="1" i="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2.5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Try to register with empty fields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Show error of all fields are required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Showing error of all fields are required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548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2521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CF70AD-E107-714E-9AC3-03D081B5B00A}"/>
              </a:ext>
            </a:extLst>
          </p:cNvPr>
          <p:cNvSpPr/>
          <p:nvPr/>
        </p:nvSpPr>
        <p:spPr>
          <a:xfrm>
            <a:off x="0" y="409513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</a:rPr>
              <a:t>HARDWARE REQUIREMENT</a:t>
            </a:r>
            <a:endParaRPr lang="en-IN" sz="2400" dirty="0">
              <a:solidFill>
                <a:schemeClr val="accent6">
                  <a:lumMod val="10000"/>
                </a:schemeClr>
              </a:solidFill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16D13E1-A878-8348-A0AC-3F55E701F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449090"/>
              </p:ext>
            </p:extLst>
          </p:nvPr>
        </p:nvGraphicFramePr>
        <p:xfrm>
          <a:off x="2031999" y="1474393"/>
          <a:ext cx="8155610" cy="1252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9117">
                  <a:extLst>
                    <a:ext uri="{9D8B030D-6E8A-4147-A177-3AD203B41FA5}">
                      <a16:colId xmlns:a16="http://schemas.microsoft.com/office/drawing/2014/main" val="3511348647"/>
                    </a:ext>
                  </a:extLst>
                </a:gridCol>
                <a:gridCol w="5786493">
                  <a:extLst>
                    <a:ext uri="{9D8B030D-6E8A-4147-A177-3AD203B41FA5}">
                      <a16:colId xmlns:a16="http://schemas.microsoft.com/office/drawing/2014/main" val="4194759708"/>
                    </a:ext>
                  </a:extLst>
                </a:gridCol>
              </a:tblGrid>
              <a:tr h="41744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SERVER SIDE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9740349"/>
                  </a:ext>
                </a:extLst>
              </a:tr>
              <a:tr h="417444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Any Web-browser supporting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85481"/>
                  </a:ext>
                </a:extLst>
              </a:tr>
              <a:tr h="41744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Disk Space</a:t>
                      </a:r>
                    </a:p>
                  </a:txBody>
                  <a:tcPr marL="95250" marR="95250" marT="47625" marB="47625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1GB Free space Recommended</a:t>
                      </a:r>
                    </a:p>
                  </a:txBody>
                  <a:tcPr marL="95250" marR="95250" marT="47625" marB="47625"/>
                </a:tc>
                <a:extLst>
                  <a:ext uri="{0D108BD9-81ED-4DB2-BD59-A6C34878D82A}">
                    <a16:rowId xmlns:a16="http://schemas.microsoft.com/office/drawing/2014/main" val="660387263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8EF9A07-E83E-7947-BE06-D85471F52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413004"/>
              </p:ext>
            </p:extLst>
          </p:nvPr>
        </p:nvGraphicFramePr>
        <p:xfrm>
          <a:off x="2031999" y="3329940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1097">
                  <a:extLst>
                    <a:ext uri="{9D8B030D-6E8A-4147-A177-3AD203B41FA5}">
                      <a16:colId xmlns:a16="http://schemas.microsoft.com/office/drawing/2014/main" val="795978830"/>
                    </a:ext>
                  </a:extLst>
                </a:gridCol>
                <a:gridCol w="5766903">
                  <a:extLst>
                    <a:ext uri="{9D8B030D-6E8A-4147-A177-3AD203B41FA5}">
                      <a16:colId xmlns:a16="http://schemas.microsoft.com/office/drawing/2014/main" val="427591226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CLIENT SIDE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971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Any IOS Mobile device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596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2GB or more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087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Disk 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1GB or more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869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55379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C9A9A74-79A0-BE41-91D7-9F3A557DF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821187"/>
              </p:ext>
            </p:extLst>
          </p:nvPr>
        </p:nvGraphicFramePr>
        <p:xfrm>
          <a:off x="237640" y="694655"/>
          <a:ext cx="11716719" cy="599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6705">
                  <a:extLst>
                    <a:ext uri="{9D8B030D-6E8A-4147-A177-3AD203B41FA5}">
                      <a16:colId xmlns:a16="http://schemas.microsoft.com/office/drawing/2014/main" val="1575546269"/>
                    </a:ext>
                  </a:extLst>
                </a:gridCol>
                <a:gridCol w="1293721">
                  <a:extLst>
                    <a:ext uri="{9D8B030D-6E8A-4147-A177-3AD203B41FA5}">
                      <a16:colId xmlns:a16="http://schemas.microsoft.com/office/drawing/2014/main" val="727538545"/>
                    </a:ext>
                  </a:extLst>
                </a:gridCol>
                <a:gridCol w="781114">
                  <a:extLst>
                    <a:ext uri="{9D8B030D-6E8A-4147-A177-3AD203B41FA5}">
                      <a16:colId xmlns:a16="http://schemas.microsoft.com/office/drawing/2014/main" val="360138778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991109932"/>
                    </a:ext>
                  </a:extLst>
                </a:gridCol>
                <a:gridCol w="2331139">
                  <a:extLst>
                    <a:ext uri="{9D8B030D-6E8A-4147-A177-3AD203B41FA5}">
                      <a16:colId xmlns:a16="http://schemas.microsoft.com/office/drawing/2014/main" val="1860366583"/>
                    </a:ext>
                  </a:extLst>
                </a:gridCol>
                <a:gridCol w="1781918">
                  <a:extLst>
                    <a:ext uri="{9D8B030D-6E8A-4147-A177-3AD203B41FA5}">
                      <a16:colId xmlns:a16="http://schemas.microsoft.com/office/drawing/2014/main" val="945604120"/>
                    </a:ext>
                  </a:extLst>
                </a:gridCol>
                <a:gridCol w="1513410">
                  <a:extLst>
                    <a:ext uri="{9D8B030D-6E8A-4147-A177-3AD203B41FA5}">
                      <a16:colId xmlns:a16="http://schemas.microsoft.com/office/drawing/2014/main" val="2665178601"/>
                    </a:ext>
                  </a:extLst>
                </a:gridCol>
                <a:gridCol w="1098442">
                  <a:extLst>
                    <a:ext uri="{9D8B030D-6E8A-4147-A177-3AD203B41FA5}">
                      <a16:colId xmlns:a16="http://schemas.microsoft.com/office/drawing/2014/main" val="2432643849"/>
                    </a:ext>
                  </a:extLst>
                </a:gridCol>
              </a:tblGrid>
              <a:tr h="111710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Test Cases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Test Case Description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Test Data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Expected Result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Actual Result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Pass / Fail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3448435"/>
                  </a:ext>
                </a:extLst>
              </a:tr>
              <a:tr h="1453143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rtl="0"/>
                      <a:r>
                        <a:rPr lang="en-IN" sz="14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PURCHASE</a:t>
                      </a:r>
                    </a:p>
                    <a:p>
                      <a:pPr algn="ctr" rtl="0"/>
                      <a:r>
                        <a:rPr lang="en-IN" sz="14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Add active item to cart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endParaRPr lang="en-IN" sz="1400" b="0" i="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rtl="0"/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Item will add to cart</a:t>
                      </a:r>
                      <a:endParaRPr lang="en-US" sz="1400" dirty="0">
                        <a:solidFill>
                          <a:schemeClr val="accent6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Item added to cart</a:t>
                      </a:r>
                      <a:endParaRPr lang="en-US" sz="1400" dirty="0">
                        <a:solidFill>
                          <a:schemeClr val="accent6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400" dirty="0">
                        <a:solidFill>
                          <a:schemeClr val="accent6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3887687"/>
                  </a:ext>
                </a:extLst>
              </a:tr>
              <a:tr h="1595899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 inactive item to cart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N" sz="1400" b="0" i="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rtl="0"/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It will show error of item in not available currently</a:t>
                      </a:r>
                      <a:endParaRPr lang="en-US" sz="1400" dirty="0">
                        <a:solidFill>
                          <a:schemeClr val="accent6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showing error of item in not available currently</a:t>
                      </a:r>
                      <a:endParaRPr lang="en-US" sz="1400" dirty="0">
                        <a:solidFill>
                          <a:schemeClr val="accent6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5844354"/>
                  </a:ext>
                </a:extLst>
              </a:tr>
              <a:tr h="1831746">
                <a:tc vMerge="1"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accent6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/>
                      <a:endParaRPr lang="en-IN" sz="1400" b="1" i="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Add item to cart without login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It will redirect on login screen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Redirecting on login screen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08793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793EF802-9432-2447-B24D-5F97177A3E4C}"/>
              </a:ext>
            </a:extLst>
          </p:cNvPr>
          <p:cNvSpPr/>
          <p:nvPr/>
        </p:nvSpPr>
        <p:spPr>
          <a:xfrm>
            <a:off x="60960" y="1063"/>
            <a:ext cx="12131040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4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CASES : PURCHASE ITEM</a:t>
            </a:r>
            <a:endParaRPr lang="en-IN" sz="2400" dirty="0">
              <a:solidFill>
                <a:schemeClr val="accent6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3431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FCEDF143-6588-C446-AFFD-A7498EFE46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679419"/>
              </p:ext>
            </p:extLst>
          </p:nvPr>
        </p:nvGraphicFramePr>
        <p:xfrm>
          <a:off x="237640" y="694655"/>
          <a:ext cx="11716719" cy="4166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6705">
                  <a:extLst>
                    <a:ext uri="{9D8B030D-6E8A-4147-A177-3AD203B41FA5}">
                      <a16:colId xmlns:a16="http://schemas.microsoft.com/office/drawing/2014/main" val="1575546269"/>
                    </a:ext>
                  </a:extLst>
                </a:gridCol>
                <a:gridCol w="1293721">
                  <a:extLst>
                    <a:ext uri="{9D8B030D-6E8A-4147-A177-3AD203B41FA5}">
                      <a16:colId xmlns:a16="http://schemas.microsoft.com/office/drawing/2014/main" val="727538545"/>
                    </a:ext>
                  </a:extLst>
                </a:gridCol>
                <a:gridCol w="781114">
                  <a:extLst>
                    <a:ext uri="{9D8B030D-6E8A-4147-A177-3AD203B41FA5}">
                      <a16:colId xmlns:a16="http://schemas.microsoft.com/office/drawing/2014/main" val="360138778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991109932"/>
                    </a:ext>
                  </a:extLst>
                </a:gridCol>
                <a:gridCol w="2331139">
                  <a:extLst>
                    <a:ext uri="{9D8B030D-6E8A-4147-A177-3AD203B41FA5}">
                      <a16:colId xmlns:a16="http://schemas.microsoft.com/office/drawing/2014/main" val="1860366583"/>
                    </a:ext>
                  </a:extLst>
                </a:gridCol>
                <a:gridCol w="1781918">
                  <a:extLst>
                    <a:ext uri="{9D8B030D-6E8A-4147-A177-3AD203B41FA5}">
                      <a16:colId xmlns:a16="http://schemas.microsoft.com/office/drawing/2014/main" val="945604120"/>
                    </a:ext>
                  </a:extLst>
                </a:gridCol>
                <a:gridCol w="1513410">
                  <a:extLst>
                    <a:ext uri="{9D8B030D-6E8A-4147-A177-3AD203B41FA5}">
                      <a16:colId xmlns:a16="http://schemas.microsoft.com/office/drawing/2014/main" val="2665178601"/>
                    </a:ext>
                  </a:extLst>
                </a:gridCol>
                <a:gridCol w="1098442">
                  <a:extLst>
                    <a:ext uri="{9D8B030D-6E8A-4147-A177-3AD203B41FA5}">
                      <a16:colId xmlns:a16="http://schemas.microsoft.com/office/drawing/2014/main" val="2432643849"/>
                    </a:ext>
                  </a:extLst>
                </a:gridCol>
              </a:tblGrid>
              <a:tr h="111710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Test Cases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Test Case Description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Test Data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Expected Result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Actual Result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Pass / Fail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3448435"/>
                  </a:ext>
                </a:extLst>
              </a:tr>
              <a:tr h="145314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/>
                      <a:r>
                        <a:rPr lang="en-IN" sz="14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SEARCH ITEM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Search the item with valid item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Item Name : Bag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It will show all bags</a:t>
                      </a:r>
                      <a:endParaRPr lang="en-US" sz="1400" dirty="0">
                        <a:solidFill>
                          <a:schemeClr val="accent6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showing all bags</a:t>
                      </a:r>
                      <a:endParaRPr lang="en-US" sz="1400" dirty="0">
                        <a:solidFill>
                          <a:schemeClr val="accent6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400" dirty="0">
                        <a:solidFill>
                          <a:schemeClr val="accent6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3887687"/>
                  </a:ext>
                </a:extLst>
              </a:tr>
              <a:tr h="1595899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4.2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Search item with empty field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N" sz="1400" b="0" i="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rtl="0"/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It will show the error of all fields are required</a:t>
                      </a:r>
                      <a:endParaRPr lang="en-US" sz="1400" dirty="0">
                        <a:solidFill>
                          <a:schemeClr val="accent6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showing the error of all fields are required</a:t>
                      </a:r>
                      <a:endParaRPr lang="en-US" sz="1400" dirty="0">
                        <a:solidFill>
                          <a:schemeClr val="accent6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5844354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C7BFAB1E-20B7-AA47-9825-02D514F8B74D}"/>
              </a:ext>
            </a:extLst>
          </p:cNvPr>
          <p:cNvSpPr/>
          <p:nvPr/>
        </p:nvSpPr>
        <p:spPr>
          <a:xfrm>
            <a:off x="60960" y="0"/>
            <a:ext cx="12131040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4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CASES : SEARCH ITEM</a:t>
            </a:r>
            <a:endParaRPr lang="en-IN" sz="2400" dirty="0">
              <a:solidFill>
                <a:schemeClr val="accent6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4104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0D7A373-2200-E346-8DC6-4983A57E5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044424"/>
              </p:ext>
            </p:extLst>
          </p:nvPr>
        </p:nvGraphicFramePr>
        <p:xfrm>
          <a:off x="237640" y="694655"/>
          <a:ext cx="11716719" cy="40233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6705">
                  <a:extLst>
                    <a:ext uri="{9D8B030D-6E8A-4147-A177-3AD203B41FA5}">
                      <a16:colId xmlns:a16="http://schemas.microsoft.com/office/drawing/2014/main" val="1575546269"/>
                    </a:ext>
                  </a:extLst>
                </a:gridCol>
                <a:gridCol w="1450904">
                  <a:extLst>
                    <a:ext uri="{9D8B030D-6E8A-4147-A177-3AD203B41FA5}">
                      <a16:colId xmlns:a16="http://schemas.microsoft.com/office/drawing/2014/main" val="727538545"/>
                    </a:ext>
                  </a:extLst>
                </a:gridCol>
                <a:gridCol w="623931">
                  <a:extLst>
                    <a:ext uri="{9D8B030D-6E8A-4147-A177-3AD203B41FA5}">
                      <a16:colId xmlns:a16="http://schemas.microsoft.com/office/drawing/2014/main" val="360138778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991109932"/>
                    </a:ext>
                  </a:extLst>
                </a:gridCol>
                <a:gridCol w="2331139">
                  <a:extLst>
                    <a:ext uri="{9D8B030D-6E8A-4147-A177-3AD203B41FA5}">
                      <a16:colId xmlns:a16="http://schemas.microsoft.com/office/drawing/2014/main" val="1860366583"/>
                    </a:ext>
                  </a:extLst>
                </a:gridCol>
                <a:gridCol w="1781918">
                  <a:extLst>
                    <a:ext uri="{9D8B030D-6E8A-4147-A177-3AD203B41FA5}">
                      <a16:colId xmlns:a16="http://schemas.microsoft.com/office/drawing/2014/main" val="945604120"/>
                    </a:ext>
                  </a:extLst>
                </a:gridCol>
                <a:gridCol w="1513410">
                  <a:extLst>
                    <a:ext uri="{9D8B030D-6E8A-4147-A177-3AD203B41FA5}">
                      <a16:colId xmlns:a16="http://schemas.microsoft.com/office/drawing/2014/main" val="2665178601"/>
                    </a:ext>
                  </a:extLst>
                </a:gridCol>
                <a:gridCol w="1098442">
                  <a:extLst>
                    <a:ext uri="{9D8B030D-6E8A-4147-A177-3AD203B41FA5}">
                      <a16:colId xmlns:a16="http://schemas.microsoft.com/office/drawing/2014/main" val="2432643849"/>
                    </a:ext>
                  </a:extLst>
                </a:gridCol>
              </a:tblGrid>
              <a:tr h="111710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Test Cases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Test Case Description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Test Data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Expected Result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Actual Result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Pass / Fail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3448435"/>
                  </a:ext>
                </a:extLst>
              </a:tr>
              <a:tr h="145314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/>
                      <a:r>
                        <a:rPr lang="en-IN" sz="14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ORDER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Check out all the cart items and order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It will confirm order then place order</a:t>
                      </a:r>
                      <a:endParaRPr lang="en-US" sz="1400" dirty="0">
                        <a:solidFill>
                          <a:schemeClr val="accent6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Confirm order then placed order</a:t>
                      </a:r>
                      <a:endParaRPr lang="en-US" sz="1400" dirty="0">
                        <a:solidFill>
                          <a:schemeClr val="accent6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400" dirty="0">
                        <a:solidFill>
                          <a:schemeClr val="accent6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3887687"/>
                  </a:ext>
                </a:extLst>
              </a:tr>
              <a:tr h="1453143">
                <a:tc vMerge="1"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accent6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/>
                      <a:endParaRPr lang="en-IN" sz="1400" b="1" i="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5.2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Cancel the order from orders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IN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will cancel the order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Cancelled order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370984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15FCCF29-FABE-AA41-BAC2-68DFDBF492A3}"/>
              </a:ext>
            </a:extLst>
          </p:cNvPr>
          <p:cNvSpPr/>
          <p:nvPr/>
        </p:nvSpPr>
        <p:spPr>
          <a:xfrm>
            <a:off x="30479" y="40425"/>
            <a:ext cx="12131040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4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CASES : ORDER</a:t>
            </a:r>
            <a:endParaRPr lang="en-IN" sz="2400" dirty="0">
              <a:solidFill>
                <a:schemeClr val="accent6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1331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C1442F7-0BB7-0345-A0D8-908935ACED8D}"/>
              </a:ext>
            </a:extLst>
          </p:cNvPr>
          <p:cNvSpPr/>
          <p:nvPr/>
        </p:nvSpPr>
        <p:spPr>
          <a:xfrm>
            <a:off x="30480" y="102070"/>
            <a:ext cx="12131040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4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LIMITATIONS OF SYSTEM</a:t>
            </a:r>
            <a:endParaRPr lang="en-IN" sz="2400" dirty="0">
              <a:solidFill>
                <a:schemeClr val="accent6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273371-2321-6F4B-B55C-66E417DF0567}"/>
              </a:ext>
            </a:extLst>
          </p:cNvPr>
          <p:cNvSpPr txBox="1"/>
          <p:nvPr/>
        </p:nvSpPr>
        <p:spPr>
          <a:xfrm>
            <a:off x="2044557" y="1160980"/>
            <a:ext cx="546399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system we can’t manage the stock of the items.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system we can’t see the order delivery status.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system there is not online payment method.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system user can’t add multiple address.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8685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D48145-799A-9743-B80C-90BEE9C20C2B}"/>
              </a:ext>
            </a:extLst>
          </p:cNvPr>
          <p:cNvSpPr/>
          <p:nvPr/>
        </p:nvSpPr>
        <p:spPr>
          <a:xfrm>
            <a:off x="30480" y="102070"/>
            <a:ext cx="12131040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4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ENHANCEMANT</a:t>
            </a:r>
            <a:endParaRPr lang="en-IN" sz="2400" dirty="0">
              <a:solidFill>
                <a:schemeClr val="accent6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591A3-1363-A440-A486-10618307D6FC}"/>
              </a:ext>
            </a:extLst>
          </p:cNvPr>
          <p:cNvSpPr txBox="1"/>
          <p:nvPr/>
        </p:nvSpPr>
        <p:spPr>
          <a:xfrm>
            <a:off x="2126751" y="863031"/>
            <a:ext cx="5929700" cy="306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will provide web application.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will provide Separate app for user and admin.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will provide order delivery status with the notification.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will provide online payment method.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will provide return and refund system</a:t>
            </a:r>
          </a:p>
        </p:txBody>
      </p:sp>
    </p:spTree>
    <p:extLst>
      <p:ext uri="{BB962C8B-B14F-4D97-AF65-F5344CB8AC3E}">
        <p14:creationId xmlns:p14="http://schemas.microsoft.com/office/powerpoint/2010/main" val="26018634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6BA6C5-2B0C-8747-BA18-005BB2572DD7}"/>
              </a:ext>
            </a:extLst>
          </p:cNvPr>
          <p:cNvSpPr/>
          <p:nvPr/>
        </p:nvSpPr>
        <p:spPr>
          <a:xfrm>
            <a:off x="30480" y="102070"/>
            <a:ext cx="12131040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4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BIBLIOGRAPHY</a:t>
            </a:r>
            <a:endParaRPr lang="en-IN" sz="2400" dirty="0">
              <a:solidFill>
                <a:schemeClr val="accent6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83374D-8D4B-C04B-9393-2B67D6B2F5F9}"/>
              </a:ext>
            </a:extLst>
          </p:cNvPr>
          <p:cNvSpPr txBox="1"/>
          <p:nvPr/>
        </p:nvSpPr>
        <p:spPr>
          <a:xfrm>
            <a:off x="2910513" y="996593"/>
            <a:ext cx="318548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https://swift.org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https://cocoapods.org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hlinkClick r:id="rId4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hlinkClick r:id="rId4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https://stackoverflow.com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https://firebase.google.com/docs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https://github.com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https://www.ioscreator.com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4073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E7CEBD-7A4F-5D49-B53F-3BE6E070672C}"/>
              </a:ext>
            </a:extLst>
          </p:cNvPr>
          <p:cNvSpPr/>
          <p:nvPr/>
        </p:nvSpPr>
        <p:spPr>
          <a:xfrm>
            <a:off x="30480" y="2967335"/>
            <a:ext cx="12131040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32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3200" dirty="0">
              <a:solidFill>
                <a:schemeClr val="accent6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478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F2BAE2-2A41-A847-B1A6-F79A45A9E70C}"/>
              </a:ext>
            </a:extLst>
          </p:cNvPr>
          <p:cNvSpPr/>
          <p:nvPr/>
        </p:nvSpPr>
        <p:spPr>
          <a:xfrm>
            <a:off x="0" y="409513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</a:rPr>
              <a:t>SOFTWARE REQUIREMENT</a:t>
            </a:r>
            <a:endParaRPr lang="en-IN" sz="2400" dirty="0">
              <a:solidFill>
                <a:schemeClr val="accent6">
                  <a:lumMod val="10000"/>
                </a:schemeClr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1A7B721-5236-1746-B5F0-1F4F0DE5C9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852919"/>
              </p:ext>
            </p:extLst>
          </p:nvPr>
        </p:nvGraphicFramePr>
        <p:xfrm>
          <a:off x="2031999" y="1644005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0914">
                  <a:extLst>
                    <a:ext uri="{9D8B030D-6E8A-4147-A177-3AD203B41FA5}">
                      <a16:colId xmlns:a16="http://schemas.microsoft.com/office/drawing/2014/main" val="347032385"/>
                    </a:ext>
                  </a:extLst>
                </a:gridCol>
                <a:gridCol w="5737086">
                  <a:extLst>
                    <a:ext uri="{9D8B030D-6E8A-4147-A177-3AD203B41FA5}">
                      <a16:colId xmlns:a16="http://schemas.microsoft.com/office/drawing/2014/main" val="287193573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SERVER SIDE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2655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Web Browser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Any web browser for Firebase SDK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898059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C291892-CD12-6E41-B266-FE31776A4E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921690"/>
              </p:ext>
            </p:extLst>
          </p:nvPr>
        </p:nvGraphicFramePr>
        <p:xfrm>
          <a:off x="2031999" y="315851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0427">
                  <a:extLst>
                    <a:ext uri="{9D8B030D-6E8A-4147-A177-3AD203B41FA5}">
                      <a16:colId xmlns:a16="http://schemas.microsoft.com/office/drawing/2014/main" val="67966146"/>
                    </a:ext>
                  </a:extLst>
                </a:gridCol>
                <a:gridCol w="5657573">
                  <a:extLst>
                    <a:ext uri="{9D8B030D-6E8A-4147-A177-3AD203B41FA5}">
                      <a16:colId xmlns:a16="http://schemas.microsoft.com/office/drawing/2014/main" val="3987380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CLIENT SIDE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275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IOS 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IOS version 13 or later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685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2509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C2E3F9-6DEC-B24D-8705-BE68BB1E8D5F}"/>
              </a:ext>
            </a:extLst>
          </p:cNvPr>
          <p:cNvSpPr/>
          <p:nvPr/>
        </p:nvSpPr>
        <p:spPr>
          <a:xfrm>
            <a:off x="0" y="409513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</a:rPr>
              <a:t>USERS OF THE APPLICATION</a:t>
            </a:r>
            <a:endParaRPr lang="en-IN" sz="24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21957B-53E3-9A40-B878-2913238B4FE7}"/>
              </a:ext>
            </a:extLst>
          </p:cNvPr>
          <p:cNvSpPr txBox="1"/>
          <p:nvPr/>
        </p:nvSpPr>
        <p:spPr>
          <a:xfrm>
            <a:off x="4946152" y="2555428"/>
            <a:ext cx="1802738" cy="87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3563009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9108878-B960-0141-B82C-1F79C501E774}"/>
              </a:ext>
            </a:extLst>
          </p:cNvPr>
          <p:cNvSpPr/>
          <p:nvPr/>
        </p:nvSpPr>
        <p:spPr>
          <a:xfrm>
            <a:off x="0" y="409513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</a:rPr>
              <a:t>CUSTOMER MODULE SPECIFICATIONS</a:t>
            </a:r>
            <a:endParaRPr lang="en-IN" sz="24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D86259-F3C1-0F4B-AA9A-11204E807880}"/>
              </a:ext>
            </a:extLst>
          </p:cNvPr>
          <p:cNvSpPr txBox="1"/>
          <p:nvPr/>
        </p:nvSpPr>
        <p:spPr>
          <a:xfrm>
            <a:off x="4199933" y="2080763"/>
            <a:ext cx="2480166" cy="2535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ITEM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CART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ORDERS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PROFILE</a:t>
            </a:r>
          </a:p>
        </p:txBody>
      </p:sp>
    </p:spTree>
    <p:extLst>
      <p:ext uri="{BB962C8B-B14F-4D97-AF65-F5344CB8AC3E}">
        <p14:creationId xmlns:p14="http://schemas.microsoft.com/office/powerpoint/2010/main" val="3490802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2E398C-85D2-4D4A-9C47-D668BB1B6427}"/>
              </a:ext>
            </a:extLst>
          </p:cNvPr>
          <p:cNvSpPr/>
          <p:nvPr/>
        </p:nvSpPr>
        <p:spPr>
          <a:xfrm>
            <a:off x="0" y="409513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</a:rPr>
              <a:t>ADMIN MODULE SPECIFICATIONS</a:t>
            </a:r>
            <a:endParaRPr lang="en-IN" sz="24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22A65B-61C2-F34F-A5BE-44F482A7DB56}"/>
              </a:ext>
            </a:extLst>
          </p:cNvPr>
          <p:cNvSpPr txBox="1"/>
          <p:nvPr/>
        </p:nvSpPr>
        <p:spPr>
          <a:xfrm>
            <a:off x="4111000" y="2021129"/>
            <a:ext cx="3969998" cy="2120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ITEMS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ITEM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DISABLE ITEM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CUSTOMER’S ORDERS</a:t>
            </a:r>
          </a:p>
        </p:txBody>
      </p:sp>
    </p:spTree>
    <p:extLst>
      <p:ext uri="{BB962C8B-B14F-4D97-AF65-F5344CB8AC3E}">
        <p14:creationId xmlns:p14="http://schemas.microsoft.com/office/powerpoint/2010/main" val="1893302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TIFY - Corinna - Light">
      <a:dk1>
        <a:srgbClr val="0C1B32"/>
      </a:dk1>
      <a:lt1>
        <a:srgbClr val="FFFFFF"/>
      </a:lt1>
      <a:dk2>
        <a:srgbClr val="142A51"/>
      </a:dk2>
      <a:lt2>
        <a:srgbClr val="FFFFFF"/>
      </a:lt2>
      <a:accent1>
        <a:srgbClr val="1A93CE"/>
      </a:accent1>
      <a:accent2>
        <a:srgbClr val="156DA5"/>
      </a:accent2>
      <a:accent3>
        <a:srgbClr val="5CAED2"/>
      </a:accent3>
      <a:accent4>
        <a:srgbClr val="A4C7DF"/>
      </a:accent4>
      <a:accent5>
        <a:srgbClr val="194E8A"/>
      </a:accent5>
      <a:accent6>
        <a:srgbClr val="D2E7F1"/>
      </a:accent6>
      <a:hlink>
        <a:srgbClr val="256499"/>
      </a:hlink>
      <a:folHlink>
        <a:srgbClr val="3CC6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 White Optima</Template>
  <TotalTime>3400</TotalTime>
  <Words>1880</Words>
  <Application>Microsoft Macintosh PowerPoint</Application>
  <PresentationFormat>Widescreen</PresentationFormat>
  <Paragraphs>614</Paragraphs>
  <Slides>56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Source Serif Pro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Microsoft Office User</cp:lastModifiedBy>
  <cp:revision>382</cp:revision>
  <dcterms:created xsi:type="dcterms:W3CDTF">2018-12-21T22:04:22Z</dcterms:created>
  <dcterms:modified xsi:type="dcterms:W3CDTF">2021-04-17T11:16:05Z</dcterms:modified>
</cp:coreProperties>
</file>